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01" r:id="rId2"/>
    <p:sldId id="293" r:id="rId3"/>
    <p:sldId id="302" r:id="rId4"/>
    <p:sldId id="283" r:id="rId5"/>
    <p:sldId id="291" r:id="rId6"/>
    <p:sldId id="292" r:id="rId7"/>
    <p:sldId id="284" r:id="rId8"/>
    <p:sldId id="286" r:id="rId9"/>
    <p:sldId id="287" r:id="rId10"/>
    <p:sldId id="288" r:id="rId11"/>
    <p:sldId id="289" r:id="rId12"/>
    <p:sldId id="303" r:id="rId13"/>
    <p:sldId id="304" r:id="rId14"/>
    <p:sldId id="305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CAFFC-E7AA-475A-9777-B357D4E7CB91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8C1BCE-D9FC-4233-B269-615C9381C2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3835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CEE71-1FA8-4EA0-8D1D-4DF3BF7B724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1535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 userDrawn="1"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본 </a:t>
            </a:r>
            <a:r>
              <a:rPr lang="ko-KR" altLang="en-US" sz="1000" dirty="0" err="1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메뉴얼은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ETH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를 기준으로 작성되었습니다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dirty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3804" y="2323543"/>
            <a:ext cx="10524392" cy="240065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0" dirty="0">
                <a:solidFill>
                  <a:srgbClr val="002060"/>
                </a:solidFill>
              </a:rPr>
              <a:t>KOK</a:t>
            </a:r>
            <a:r>
              <a:rPr lang="en-US" altLang="ko-KR" sz="7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US" altLang="ko-KR" sz="7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ko-KR" sz="5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Installation Instruction</a:t>
            </a:r>
          </a:p>
          <a:p>
            <a:pPr algn="ctr"/>
            <a:r>
              <a:rPr lang="en-US" altLang="ko-KR" sz="3000" dirty="0">
                <a:solidFill>
                  <a:schemeClr val="bg1">
                    <a:lumMod val="50000"/>
                  </a:schemeClr>
                </a:solidFill>
              </a:rPr>
              <a:t>(Android)</a:t>
            </a:r>
            <a:endParaRPr lang="en-US" altLang="ko-KR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74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927271" y="1553622"/>
            <a:ext cx="490614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Click the link you received from the recommended person via </a:t>
            </a:r>
            <a:r>
              <a:rPr lang="en-US" altLang="ko-KR" sz="1100" dirty="0" err="1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Kakao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Talk or text message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lvl="0"/>
            <a:r>
              <a:rPr lang="en-US" altLang="ko-KR" sz="10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(During the installation, user may get the warning about untrusted enterprise developers</a:t>
            </a:r>
            <a:r>
              <a:rPr lang="en-US" altLang="ko-KR" sz="10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 Please check if the app button is </a:t>
            </a:r>
            <a:r>
              <a:rPr lang="en-US" altLang="ko-KR" sz="10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“On” </a:t>
            </a:r>
            <a:r>
              <a:rPr lang="en-US" altLang="ko-KR" sz="10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for unknown source in Device&gt;Settings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)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Check </a:t>
            </a:r>
            <a:r>
              <a:rPr kumimoji="0" lang="en-US" altLang="ko-KR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KOK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is properly installed. Click the icon on the device screen and </a:t>
            </a: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click “Open” to bring up OS</a:t>
            </a:r>
            <a:r>
              <a:rPr kumimoji="0" lang="en-US" altLang="ko-KR" sz="11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window. </a:t>
            </a: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Click “Android.”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54" y="1112583"/>
            <a:ext cx="3530261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71" y="1112583"/>
            <a:ext cx="3530261" cy="539999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759932" y="3869624"/>
            <a:ext cx="45656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1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* </a:t>
            </a:r>
            <a:r>
              <a:rPr lang="en-US" altLang="ko-KR" sz="1100" dirty="0" err="1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KOK</a:t>
            </a:r>
            <a:r>
              <a:rPr lang="en-US" altLang="ko-KR" sz="11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can be downloaded from the website via Android and iPhone..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FF7F7E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155846" y="3533152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4236098" y="3261646"/>
            <a:ext cx="1502229" cy="4612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260449" y="3533152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5" name="직사각형 24"/>
          <p:cNvSpPr/>
          <p:nvPr/>
        </p:nvSpPr>
        <p:spPr>
          <a:xfrm>
            <a:off x="1101012" y="3403628"/>
            <a:ext cx="1763486" cy="5081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dirty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*The manual is written based on ETH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39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</a:t>
            </a:r>
            <a:r>
              <a:rPr lang="en-US" altLang="ko-K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ko-KR" dirty="0" smtClean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Android)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7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39" y="1112583"/>
            <a:ext cx="3530260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972" y="1112583"/>
            <a:ext cx="3530260" cy="539999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5076429" y="2276671"/>
            <a:ext cx="2041578" cy="2516213"/>
          </a:xfrm>
          <a:prstGeom prst="rect">
            <a:avLst/>
          </a:prstGeom>
          <a:noFill/>
          <a:ln w="25400" cap="rnd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372868" y="4553339"/>
            <a:ext cx="2171866" cy="46915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205" y="1112584"/>
            <a:ext cx="3530260" cy="5399997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3304748" y="4840428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직사각형 22"/>
          <p:cNvSpPr/>
          <p:nvPr/>
        </p:nvSpPr>
        <p:spPr>
          <a:xfrm>
            <a:off x="5204519" y="4002785"/>
            <a:ext cx="346476" cy="3118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5205143" y="4214289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직사각형 15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39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</a:t>
            </a:r>
            <a:r>
              <a:rPr lang="en-US" altLang="ko-K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ko-KR" dirty="0" smtClean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Android)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46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23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Registration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54" y="1112583"/>
            <a:ext cx="3530261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71" y="1112583"/>
            <a:ext cx="3530260" cy="539999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4422711" y="4613536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4470133" y="4808074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522822" y="1553622"/>
            <a:ext cx="518924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Click ‘Open’ when the installation is completed. Intro screen will appear first.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 sign-up, click ‘Registration’ link at the bottom. 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8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5921229" y="3761753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026721" y="5813972"/>
            <a:ext cx="372347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Select the country and enter the mobile phone number to receive the authentication number.</a:t>
            </a: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4. Touch ‘Authentication.’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750199" y="5813972"/>
            <a:ext cx="3336643" cy="314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5.(Authentication number is sent) Click ‘OK.’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840482" y="5804572"/>
            <a:ext cx="381080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6. After entering the authentication number, touch the ‘Next’ for the registration.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8891310" y="4112159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3585372" y="3088208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618414" y="3336046"/>
            <a:ext cx="359959" cy="359959"/>
            <a:chOff x="6864754" y="3708400"/>
            <a:chExt cx="567267" cy="567267"/>
          </a:xfrm>
        </p:grpSpPr>
        <p:sp>
          <p:nvSpPr>
            <p:cNvPr id="21" name="타원 2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직사각형 25"/>
          <p:cNvSpPr/>
          <p:nvPr/>
        </p:nvSpPr>
        <p:spPr>
          <a:xfrm>
            <a:off x="2181056" y="2490849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23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Registration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59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13137" y="5813972"/>
            <a:ext cx="568199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7. Enter all information for the sign-up including name, then touch ‘Next.’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   </a:t>
            </a:r>
            <a:r>
              <a:rPr lang="en-US" altLang="ko-KR" sz="1000" dirty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*Use </a:t>
            </a: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6 or </a:t>
            </a:r>
            <a:r>
              <a:rPr lang="en-US" altLang="ko-KR" sz="1000" dirty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more characters with a mix of letters and </a:t>
            </a: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numbers for password</a:t>
            </a:r>
            <a:endParaRPr lang="en-US" altLang="ko-KR" sz="1000" dirty="0">
              <a:solidFill>
                <a:srgbClr val="FF0000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8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957064" y="5813972"/>
            <a:ext cx="3865161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8. Click ‘Agree’ to the Terms and Conditions. Touch ‘Next.’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8033578" y="4976628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8105281" y="4713396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9172906" y="521280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7" name="직사각형 1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23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Registration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194" y="1101750"/>
            <a:ext cx="3059560" cy="4680000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9091736" y="2024742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" y="1112583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727" y="1112583"/>
            <a:ext cx="3059560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40365" y="2463282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598262" y="2107946"/>
            <a:ext cx="1874490" cy="1467631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598262" y="3621713"/>
            <a:ext cx="1874490" cy="102493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6209097" y="3099098"/>
            <a:ext cx="26549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Current holding quantity.</a:t>
            </a:r>
            <a:endParaRPr lang="en-US" altLang="ko-KR" sz="1000" dirty="0">
              <a:solidFill>
                <a:srgbClr val="FF7F7E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The graph below shows the latest price changes in ETH.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000" dirty="0" smtClean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    (The </a:t>
            </a: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price based on Coin Market </a:t>
            </a:r>
            <a:r>
              <a:rPr lang="en-US" altLang="ko-KR" sz="1000" dirty="0" smtClean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Cap)</a:t>
            </a:r>
            <a:endParaRPr lang="en-US" altLang="ko-KR" sz="1000" dirty="0">
              <a:solidFill>
                <a:srgbClr val="FF7F7E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6209097" y="4531998"/>
            <a:ext cx="23470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Deposit and withdrawal history is indicated.</a:t>
            </a:r>
            <a:endParaRPr lang="ko-KR" altLang="en-US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3723282" y="5141940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8" name="꺾인 연결선 7"/>
          <p:cNvCxnSpPr>
            <a:stCxn id="17" idx="3"/>
            <a:endCxn id="21" idx="1"/>
          </p:cNvCxnSpPr>
          <p:nvPr/>
        </p:nvCxnSpPr>
        <p:spPr>
          <a:xfrm>
            <a:off x="5472752" y="2841762"/>
            <a:ext cx="736345" cy="76516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stCxn id="19" idx="3"/>
            <a:endCxn id="22" idx="1"/>
          </p:cNvCxnSpPr>
          <p:nvPr/>
        </p:nvCxnSpPr>
        <p:spPr>
          <a:xfrm>
            <a:off x="5472752" y="4134179"/>
            <a:ext cx="736345" cy="674818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01025" y="5781750"/>
            <a:ext cx="302679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Choose a coin to deposit.</a:t>
            </a:r>
          </a:p>
          <a:p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(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Currently ETH</a:t>
            </a:r>
            <a:r>
              <a:rPr lang="en-US" altLang="ko-KR" sz="10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DAC, and </a:t>
            </a:r>
            <a:r>
              <a:rPr lang="en-US" altLang="ko-KR" sz="1000" dirty="0" err="1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USDT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0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are supported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.)</a:t>
            </a:r>
            <a:endParaRPr lang="en-US" altLang="ko-KR" sz="10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821981" y="5781750"/>
            <a:ext cx="1388522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Touch ‘Deposit.’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53015" y="5693016"/>
            <a:ext cx="36266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The deposit address and </a:t>
            </a:r>
            <a:r>
              <a:rPr lang="en-US" altLang="ko-KR" sz="1100" dirty="0" err="1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QR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code will appear. Scan the </a:t>
            </a:r>
            <a:r>
              <a:rPr lang="en-US" altLang="ko-KR" sz="1100" dirty="0" err="1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QR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code or paste the copied address from your exchange or other wallet to transfer.</a:t>
            </a:r>
          </a:p>
          <a:p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750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Deposit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9786339" y="5141940"/>
            <a:ext cx="359959" cy="359959"/>
            <a:chOff x="6864754" y="3708400"/>
            <a:chExt cx="567267" cy="567267"/>
          </a:xfrm>
        </p:grpSpPr>
        <p:sp>
          <p:nvSpPr>
            <p:cNvPr id="34" name="타원 3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60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5921229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19062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Select a coin to transfer.</a:t>
            </a:r>
            <a:endParaRPr lang="ko-KR" altLang="en-US" sz="10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569660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Touch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‘Withdrawal.’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695809" y="6019248"/>
            <a:ext cx="28536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Enter deposit address or scan </a:t>
            </a:r>
            <a:r>
              <a:rPr lang="en-US" altLang="ko-KR" sz="1100" dirty="0" err="1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QR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code.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9588158" y="241393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9532865" y="215730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14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Transfer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719965" y="6019248"/>
            <a:ext cx="33180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4. Check the entered deposit address and scanned </a:t>
            </a:r>
            <a:r>
              <a:rPr lang="en-US" altLang="ko-KR" sz="1100" dirty="0" err="1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QR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code, then touch ‘Next.’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941593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45" y="1289872"/>
            <a:ext cx="3059559" cy="4679999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145079" y="2024568"/>
            <a:ext cx="1874490" cy="63933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145080" y="2774070"/>
            <a:ext cx="1874490" cy="65280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8026503" y="2640571"/>
            <a:ext cx="265498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Check the deposit address.</a:t>
            </a:r>
            <a:endParaRPr lang="en-US" altLang="ko-KR" sz="1000" dirty="0">
              <a:solidFill>
                <a:srgbClr val="FF7F7E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8026503" y="3468288"/>
            <a:ext cx="26549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 status and transfer fee are displayed</a:t>
            </a:r>
            <a:r>
              <a:rPr lang="en-US" altLang="ko-KR" dirty="0" smtClean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ko-KR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5892792" y="531922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37" name="꺾인 연결선 36"/>
          <p:cNvCxnSpPr>
            <a:stCxn id="20" idx="3"/>
            <a:endCxn id="22" idx="1"/>
          </p:cNvCxnSpPr>
          <p:nvPr/>
        </p:nvCxnSpPr>
        <p:spPr>
          <a:xfrm>
            <a:off x="7019569" y="2344233"/>
            <a:ext cx="1006934" cy="457921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stCxn id="21" idx="3"/>
            <a:endCxn id="26" idx="1"/>
          </p:cNvCxnSpPr>
          <p:nvPr/>
        </p:nvCxnSpPr>
        <p:spPr>
          <a:xfrm>
            <a:off x="7019570" y="3100474"/>
            <a:ext cx="1006933" cy="644813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932706" y="5959039"/>
            <a:ext cx="3169457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5. Enter the transfer amount. Touch ‘Transfer.’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145080" y="3519018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*Based on CMC</a:t>
            </a:r>
            <a:r>
              <a:rPr lang="ko-KR" altLang="en-US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16:37</a:t>
            </a:r>
            <a:r>
              <a:rPr lang="ko-KR" altLang="en-US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2019/10/18</a:t>
            </a:r>
            <a:endParaRPr lang="ko-KR" altLang="en-US" sz="1000" dirty="0">
              <a:solidFill>
                <a:srgbClr val="FF0000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14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Transfer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6583976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20842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Choose a coin to exchange.</a:t>
            </a:r>
            <a:endParaRPr lang="ko-KR" altLang="en-US" sz="10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49111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Touch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‘Exchange.’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35784" y="6019248"/>
            <a:ext cx="18694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Touch enter amount tab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640147" y="2096990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9504183" y="223395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8109961" y="4148107"/>
            <a:ext cx="1911117" cy="1171121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10715897" y="4745278"/>
            <a:ext cx="1259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coin price is displayed</a:t>
            </a:r>
            <a:endParaRPr lang="ko-KR" altLang="en-US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꺾인 연결선 20"/>
          <p:cNvCxnSpPr>
            <a:endCxn id="20" idx="1"/>
          </p:cNvCxnSpPr>
          <p:nvPr/>
        </p:nvCxnSpPr>
        <p:spPr>
          <a:xfrm>
            <a:off x="10021078" y="4695900"/>
            <a:ext cx="694819" cy="326377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980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Exchange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361332" y="6019248"/>
            <a:ext cx="3268844" cy="469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4.  </a:t>
            </a: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Enter </a:t>
            </a: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amount to exchange. Touch </a:t>
            </a: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‘Confirm.’</a:t>
            </a:r>
            <a:endParaRPr lang="ko-KR" altLang="en-US" sz="11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lvl="0" algn="ctr">
              <a:lnSpc>
                <a:spcPct val="150000"/>
              </a:lnSpc>
            </a:pPr>
            <a:r>
              <a:rPr lang="en-US" altLang="ko-KR" sz="9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(If you enter incorrectly, clear the amount or press initialize</a:t>
            </a:r>
            <a:r>
              <a:rPr lang="en-US" altLang="ko-KR" sz="9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.)</a:t>
            </a:r>
            <a:endParaRPr lang="en-US" altLang="ko-KR" sz="9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9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3716034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9" cy="467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3791453"/>
            <a:ext cx="1874490" cy="131239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899234" y="2746077"/>
            <a:ext cx="1874490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442364" y="5907678"/>
            <a:ext cx="3366627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5. Select a coin to be converted. Touch ‘Exchange.’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899234" y="3617398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7646946" y="3856714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0" name="직사각형 2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993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Exchange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9" cy="467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2867343"/>
            <a:ext cx="1874490" cy="110614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613156" y="5959039"/>
            <a:ext cx="39611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lvl="0"/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Select a coin to deposit</a:t>
            </a:r>
            <a:r>
              <a:rPr lang="en-US" altLang="ko-KR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r>
              <a:rPr lang="ko-KR" altLang="en-US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(</a:t>
            </a:r>
            <a:r>
              <a:rPr lang="en-US" altLang="ko-KR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Currently ETH, DAC supported</a:t>
            </a:r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.)</a:t>
            </a:r>
            <a:endParaRPr lang="en-US" altLang="ko-KR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99417" y="5959039"/>
            <a:ext cx="55222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lvl="0" algn="ctr"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Click </a:t>
            </a:r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the question mark icon at the top right </a:t>
            </a:r>
            <a:r>
              <a:rPr lang="en-US" altLang="ko-KR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 </a:t>
            </a:r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check the mining earnings</a:t>
            </a:r>
            <a:r>
              <a:rPr lang="en-US" altLang="ko-KR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</a:p>
          <a:p>
            <a:pPr lvl="0" algn="ctr"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The </a:t>
            </a:r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screen for the mining earnings will pop-up. </a:t>
            </a:r>
            <a:endParaRPr lang="en-US" altLang="ko-KR" sz="10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cxnSp>
        <p:nvCxnSpPr>
          <p:cNvPr id="31" name="꺾인 연결선 30"/>
          <p:cNvCxnSpPr/>
          <p:nvPr/>
        </p:nvCxnSpPr>
        <p:spPr>
          <a:xfrm>
            <a:off x="8819593" y="1885728"/>
            <a:ext cx="956176" cy="76032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742517" y="2369049"/>
            <a:ext cx="1554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Touch question mark</a:t>
            </a:r>
          </a:p>
          <a:p>
            <a:pPr>
              <a:lnSpc>
                <a:spcPct val="100000"/>
              </a:lnSpc>
            </a:pPr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 mining earnings</a:t>
            </a:r>
            <a:endParaRPr lang="en-US" altLang="ko-KR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8639359" y="1811273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4" name="그룹 33"/>
          <p:cNvGrpSpPr/>
          <p:nvPr/>
        </p:nvGrpSpPr>
        <p:grpSpPr>
          <a:xfrm>
            <a:off x="8571103" y="2018643"/>
            <a:ext cx="359959" cy="359959"/>
            <a:chOff x="6864754" y="3708400"/>
            <a:chExt cx="567267" cy="567267"/>
          </a:xfrm>
        </p:grpSpPr>
        <p:sp>
          <p:nvSpPr>
            <p:cNvPr id="35" name="타원 3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545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Mining Deposit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055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8" cy="467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651050" y="5925787"/>
            <a:ext cx="23118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lvl="0"/>
            <a:r>
              <a:rPr lang="en-US" altLang="ko-KR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</a:t>
            </a:r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Able to check mining earnings.</a:t>
            </a:r>
            <a:endParaRPr lang="ko-KR" altLang="en-US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442364" y="5925787"/>
            <a:ext cx="2983509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lvl="0">
              <a:lnSpc>
                <a:spcPct val="150000"/>
              </a:lnSpc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4. </a:t>
            </a:r>
            <a:r>
              <a:rPr lang="en-US" altLang="ko-KR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Enter the coin type and amount to deposit.</a:t>
            </a:r>
            <a:endParaRPr lang="en-US" altLang="ko-KR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684820" y="1798008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059924" y="2537181"/>
            <a:ext cx="1678330" cy="20680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3702695" y="4340522"/>
            <a:ext cx="359959" cy="359959"/>
            <a:chOff x="6864754" y="3708400"/>
            <a:chExt cx="567267" cy="567267"/>
          </a:xfrm>
        </p:grpSpPr>
        <p:sp>
          <p:nvSpPr>
            <p:cNvPr id="16" name="타원 1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8" name="직사각형 17"/>
          <p:cNvSpPr/>
          <p:nvPr/>
        </p:nvSpPr>
        <p:spPr>
          <a:xfrm>
            <a:off x="6903687" y="2366936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7651399" y="2526782"/>
            <a:ext cx="359959" cy="359959"/>
            <a:chOff x="6864754" y="3708400"/>
            <a:chExt cx="567267" cy="567267"/>
          </a:xfrm>
        </p:grpSpPr>
        <p:sp>
          <p:nvSpPr>
            <p:cNvPr id="28" name="타원 2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545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Mining Deposit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692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3"/>
            <a:ext cx="3059558" cy="4679996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899234" y="2986783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468543" y="3477619"/>
            <a:ext cx="2213384" cy="756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lvl="0"/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 status is shown.</a:t>
            </a:r>
          </a:p>
          <a:p>
            <a:pPr lvl="0"/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Expected mining earning is displayed.</a:t>
            </a:r>
            <a:endParaRPr lang="en-US" altLang="ko-KR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4" name="꺾인 연결선 33"/>
          <p:cNvCxnSpPr/>
          <p:nvPr/>
        </p:nvCxnSpPr>
        <p:spPr>
          <a:xfrm>
            <a:off x="8773724" y="343484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6899234" y="2369437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9" name="그룹 38"/>
          <p:cNvGrpSpPr/>
          <p:nvPr/>
        </p:nvGrpSpPr>
        <p:grpSpPr>
          <a:xfrm>
            <a:off x="7646946" y="2538075"/>
            <a:ext cx="359959" cy="359959"/>
            <a:chOff x="6864754" y="3708400"/>
            <a:chExt cx="567267" cy="567267"/>
          </a:xfrm>
        </p:grpSpPr>
        <p:sp>
          <p:nvSpPr>
            <p:cNvPr id="40" name="타원 3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7228" y="5942413"/>
            <a:ext cx="3911731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5. </a:t>
            </a: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Enter the amount</a:t>
            </a:r>
            <a:endParaRPr lang="ko-KR" altLang="en-US" sz="11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lvl="0" algn="ctr">
              <a:lnSpc>
                <a:spcPct val="150000"/>
              </a:lnSpc>
            </a:pP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(If you enter incorrectly, clear the amount or press initialize.)</a:t>
            </a:r>
            <a:endParaRPr lang="en-US" altLang="ko-KR" sz="11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227998" y="5942413"/>
            <a:ext cx="3767378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6. </a:t>
            </a: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Check asset status and earnings, then touch “Deposit.”</a:t>
            </a:r>
            <a:endParaRPr lang="en-US" altLang="ko-KR" sz="11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3716034" y="5294935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7656498" y="5294935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545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</a:t>
            </a:r>
            <a:r>
              <a:rPr lang="en-US" altLang="ko-K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 – Mining Deposit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144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643</Words>
  <Application>Microsoft Office PowerPoint</Application>
  <PresentationFormat>와이드스크린</PresentationFormat>
  <Paragraphs>69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9" baseType="lpstr">
      <vt:lpstr>Yu Gothic UI</vt:lpstr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admin</cp:lastModifiedBy>
  <cp:revision>93</cp:revision>
  <dcterms:created xsi:type="dcterms:W3CDTF">2019-09-16T04:21:32Z</dcterms:created>
  <dcterms:modified xsi:type="dcterms:W3CDTF">2019-10-10T13:18:54Z</dcterms:modified>
</cp:coreProperties>
</file>