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7" r:id="rId2"/>
    <p:sldId id="282" r:id="rId3"/>
    <p:sldId id="298" r:id="rId4"/>
    <p:sldId id="283" r:id="rId5"/>
    <p:sldId id="291" r:id="rId6"/>
    <p:sldId id="292" r:id="rId7"/>
    <p:sldId id="284" r:id="rId8"/>
    <p:sldId id="286" r:id="rId9"/>
    <p:sldId id="287" r:id="rId10"/>
    <p:sldId id="288" r:id="rId11"/>
    <p:sldId id="289" r:id="rId12"/>
    <p:sldId id="299" r:id="rId13"/>
    <p:sldId id="300" r:id="rId14"/>
    <p:sldId id="301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F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64E4B4-670D-4C96-B6C8-5E6EEBA1BBD6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276BBA-B036-4416-BCF9-64E27CFCF0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5342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CEE71-1FA8-4EA0-8D1D-4DF3BF7B724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27243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6C85A9-C362-4D03-9860-7F05C54366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21ED488-D251-4910-B7BC-89210F80E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D3DC26-FCB6-48AE-AD76-C3A9CCCEC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27EF6D-4C81-41B3-9CA4-49744AE55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385BE2-E494-44EF-8FFA-5F491046BB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A05A1E-A7DD-48F9-8A65-C34D21663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5571240-80CE-4F82-A459-28487450F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66F201-6453-4EB4-A57E-A225ABCDD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EB54D-BB25-44D8-B116-C1D826DA8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1F6728-FC78-41DD-AFD3-4303EDE7C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720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86008C-3A34-4CD7-A57A-9BA8CD351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A356B3-5DFB-4212-B7EC-4BD531FD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562CAF-F06D-41FF-A64B-384BA0C6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09B2-985D-4A97-8F3F-525B8B413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71037A-F402-47BE-8CA2-33A17C60C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61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485EDC-193A-43D1-AEE1-4257EA3A7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9D56D4-FDC5-494B-B10F-E6EA104A0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24DD6C-E4B1-41EB-A57D-B3CEAEF57F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607EB14-30C9-4D22-B33C-139981EE3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D08EDC-2E9C-4AAE-843A-836D21AB5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CE14652-9750-4E66-AF08-1F37AFDEC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29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9F97B-FAD5-4836-914F-31FF5000A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A3A6F4-6C3F-4F84-9560-90CADACFA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4927091-7019-4EE1-BF6E-FACEA9E9B2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20794F6-71F5-49A7-AE8A-78E4F60BF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F1DAAE4-E846-447F-B953-D07D419105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CAA1DAC-8DE9-4BCB-9909-9494E5BA3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4CCBDD-3FE2-4354-BDA2-4517B41C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A5C3B55-8601-4C91-9850-D3E38AF55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6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7CCDC-BB6E-496C-8C5D-ED71E0D1A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15BD2-141C-4C7F-817E-7CEB4E5DE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55BAEC6-2467-4661-9BA0-4147B9B64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F35C0C-90CE-44A2-922A-3736E117C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61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56E644E-113A-4240-AC58-10F3B8E5F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59C159F-BB7A-450A-9ABB-B8468461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0AF378-C793-46E7-B613-73E0E4764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28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5CA0D2-E8DB-4E0C-BD33-887987D4A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B9A434-D697-4BCF-A095-C854486A1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B6EC514-FA47-44EC-9154-8BF2745049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E5B0A7-D3E2-410E-A3F0-1333AB1F0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45280D-5920-4A58-AC40-A0F80FDFE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5B107E5-0D57-4214-BD17-DA691D710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929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A5D93B-23D8-4586-87A7-A8F91C353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91E34224-4C99-43B7-9E88-D415A06A40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B989E7-ADA7-4D82-B493-89E837F91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5B1A80F-DB24-460F-9A78-78DAD88E8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06A4473-D282-49CA-BF8F-6203740BD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620C5CF-48FD-4DF6-8B42-B8BA545A5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28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67265-57CA-4E6D-8446-7766ED650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DED1BDF-0C45-4F69-A170-3AE3BFE75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92FAEDE-D94A-48FA-9DC8-D88B86DA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FE952A-1E3A-4A9F-A4CE-1F93861C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2AD605-EE59-46E3-A89F-49BD227F8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060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CC80759-C85E-41E7-AA08-7A4D480481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27A2C75-FE24-4668-9BE3-DD3FD2E5E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056DEC-B770-4496-AFBA-AAEDE9682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9EC3FC-1911-495B-80FD-5D7004F51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ADBBF-D738-4B0B-8FD3-DF7851264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91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A275F28-E0B0-408E-A4F3-08DD9AD5D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036D2E-0CA9-454D-9EA0-E35B28207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B1C262-DDEF-4C59-965A-3BB51D2016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B6D7C-5AAB-4449-8CBD-7A35E641485B}" type="datetimeFigureOut">
              <a:rPr lang="ko-KR" altLang="en-US" smtClean="0"/>
              <a:t>2019-10-10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330473-7BED-48FE-9EB6-28DA2A6CF0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4A727BB-2F28-4B40-8052-64AC6E18F6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4D9-40ED-4E32-B29D-6B95725ACF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82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3804" y="2323543"/>
            <a:ext cx="10524392" cy="240065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7000" dirty="0">
                <a:solidFill>
                  <a:srgbClr val="002060"/>
                </a:solidFill>
              </a:rPr>
              <a:t>KOK</a:t>
            </a:r>
            <a:r>
              <a:rPr lang="en-US" altLang="ko-KR" sz="7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altLang="ko-KR" sz="70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en-US" altLang="ko-KR" sz="5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Installation Instruction</a:t>
            </a:r>
          </a:p>
          <a:p>
            <a:pPr algn="ctr"/>
            <a:r>
              <a:rPr lang="en-US" altLang="ko-KR" sz="3000" dirty="0">
                <a:solidFill>
                  <a:schemeClr val="bg1">
                    <a:lumMod val="50000"/>
                  </a:schemeClr>
                </a:solidFill>
              </a:rPr>
              <a:t>(Android)</a:t>
            </a:r>
            <a:endParaRPr lang="en-US" altLang="ko-KR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859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06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Android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1" cy="539999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8001425" y="5886587"/>
            <a:ext cx="38218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 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アンドロイドと</a:t>
            </a:r>
            <a:r>
              <a:rPr lang="en-US" altLang="ja-JP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iPhone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はウェブサイトで</a:t>
            </a:r>
            <a:r>
              <a:rPr lang="en-US" altLang="ko-KR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</a:t>
            </a:r>
            <a:r>
              <a:rPr lang="ja-JP" altLang="en-US" sz="11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をダウンロードできます。</a:t>
            </a:r>
            <a:endParaRPr lang="ko-KR" altLang="en-US" sz="1100" dirty="0">
              <a:solidFill>
                <a:srgbClr val="FF7F7E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155846" y="3533152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2" name="직사각형 21"/>
          <p:cNvSpPr/>
          <p:nvPr/>
        </p:nvSpPr>
        <p:spPr>
          <a:xfrm>
            <a:off x="4236098" y="3261646"/>
            <a:ext cx="1502229" cy="4612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260449" y="3533152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5" name="직사각형 24"/>
          <p:cNvSpPr/>
          <p:nvPr/>
        </p:nvSpPr>
        <p:spPr>
          <a:xfrm>
            <a:off x="1101012" y="3403628"/>
            <a:ext cx="1763486" cy="5081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542FAC4-774C-49BD-A896-B8E1F46DBA7D}"/>
              </a:ext>
            </a:extLst>
          </p:cNvPr>
          <p:cNvSpPr txBox="1"/>
          <p:nvPr/>
        </p:nvSpPr>
        <p:spPr>
          <a:xfrm>
            <a:off x="9082056" y="6148197"/>
            <a:ext cx="27246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本マニュアルは、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ETH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を基準として作成した。</a:t>
            </a:r>
            <a:endParaRPr lang="ko-KR" altLang="en-US" sz="1000" dirty="0">
              <a:solidFill>
                <a:srgbClr val="FF0000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573340" y="1469732"/>
            <a:ext cx="5618660" cy="1637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紹介人からのリンクをタップしてください。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インストールの時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‘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出所がわからないアプリケーション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‘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というポップアップが表示されることがあります。</a:t>
            </a:r>
            <a:endParaRPr lang="en-US" altLang="ko-KR" sz="10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“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デバイス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設定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”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で出所がわからないアプリケーションを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on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にします。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KOK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が正常的にインストールされているかどうかを確認し、デバイス画面のアイコンをタップすると、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OS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画面が表示されます。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20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“Android”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4179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39" y="1112583"/>
            <a:ext cx="3530260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972" y="1112583"/>
            <a:ext cx="3530260" cy="5399998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5076429" y="2276671"/>
            <a:ext cx="2041578" cy="2516213"/>
          </a:xfrm>
          <a:prstGeom prst="rect">
            <a:avLst/>
          </a:prstGeom>
          <a:noFill/>
          <a:ln w="25400" cap="rnd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372868" y="4553339"/>
            <a:ext cx="2171866" cy="46915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205" y="1112584"/>
            <a:ext cx="3530260" cy="5399997"/>
          </a:xfrm>
          <a:prstGeom prst="rect">
            <a:avLst/>
          </a:prstGeom>
        </p:spPr>
      </p:pic>
      <p:grpSp>
        <p:nvGrpSpPr>
          <p:cNvPr id="19" name="그룹 18"/>
          <p:cNvGrpSpPr/>
          <p:nvPr/>
        </p:nvGrpSpPr>
        <p:grpSpPr>
          <a:xfrm>
            <a:off x="3304748" y="4840428"/>
            <a:ext cx="359959" cy="359959"/>
            <a:chOff x="6864754" y="3708400"/>
            <a:chExt cx="567267" cy="567267"/>
          </a:xfrm>
        </p:grpSpPr>
        <p:sp>
          <p:nvSpPr>
            <p:cNvPr id="20" name="타원 1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직사각형 22"/>
          <p:cNvSpPr/>
          <p:nvPr/>
        </p:nvSpPr>
        <p:spPr>
          <a:xfrm>
            <a:off x="5204519" y="4002785"/>
            <a:ext cx="346476" cy="3118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5205143" y="4214289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406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en-US" altLang="ko-KR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Android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15316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54" y="1112583"/>
            <a:ext cx="3530261" cy="5399998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671" y="1112583"/>
            <a:ext cx="3530260" cy="53999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4422711" y="4613536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4470133" y="4808074"/>
            <a:ext cx="359959" cy="359959"/>
            <a:chOff x="6864754" y="3708400"/>
            <a:chExt cx="567267" cy="567267"/>
          </a:xfrm>
        </p:grpSpPr>
        <p:sp>
          <p:nvSpPr>
            <p:cNvPr id="13" name="타원 1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F89E6FF-5DA7-49C3-818A-688BD00A5226}"/>
              </a:ext>
            </a:extLst>
          </p:cNvPr>
          <p:cNvSpPr txBox="1"/>
          <p:nvPr/>
        </p:nvSpPr>
        <p:spPr>
          <a:xfrm>
            <a:off x="325045" y="448736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FA9504-7E0F-4B4E-9FA6-DC073BE08CF9}"/>
              </a:ext>
            </a:extLst>
          </p:cNvPr>
          <p:cNvSpPr txBox="1"/>
          <p:nvPr/>
        </p:nvSpPr>
        <p:spPr>
          <a:xfrm>
            <a:off x="6927271" y="1553622"/>
            <a:ext cx="4997875" cy="822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150000"/>
              </a:lnSpc>
              <a:buAutoNum type="arabicPeriod"/>
            </a:pP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インストールが完了した後、アプリケーションをタップしてください。イントロダクション画面が表示されます。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 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画面下端にある会員登録をタップしてください。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2824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8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5921229" y="3756436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8891310" y="4116395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3585372" y="3088208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618414" y="3294481"/>
            <a:ext cx="359959" cy="359959"/>
            <a:chOff x="6864754" y="3708400"/>
            <a:chExt cx="567267" cy="567267"/>
          </a:xfrm>
        </p:grpSpPr>
        <p:sp>
          <p:nvSpPr>
            <p:cNvPr id="21" name="타원 20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직사각형 25"/>
          <p:cNvSpPr/>
          <p:nvPr/>
        </p:nvSpPr>
        <p:spPr>
          <a:xfrm>
            <a:off x="2181056" y="2490849"/>
            <a:ext cx="1896423" cy="30350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80A0E6-7D47-4745-A448-EA56699388EA}"/>
              </a:ext>
            </a:extLst>
          </p:cNvPr>
          <p:cNvSpPr txBox="1"/>
          <p:nvPr/>
        </p:nvSpPr>
        <p:spPr>
          <a:xfrm>
            <a:off x="325045" y="448736"/>
            <a:ext cx="4637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6034070-57C2-45D9-85EA-53A4726D6453}"/>
              </a:ext>
            </a:extLst>
          </p:cNvPr>
          <p:cNvSpPr txBox="1"/>
          <p:nvPr/>
        </p:nvSpPr>
        <p:spPr>
          <a:xfrm>
            <a:off x="1026721" y="5813972"/>
            <a:ext cx="4022255" cy="568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携帯番号の国家を選んだ後、受信した認証コードを入力してください。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認証をタップしてください。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AB032EA-396C-4DFF-BD17-3D50D15C2BD3}"/>
              </a:ext>
            </a:extLst>
          </p:cNvPr>
          <p:cNvSpPr txBox="1"/>
          <p:nvPr/>
        </p:nvSpPr>
        <p:spPr>
          <a:xfrm>
            <a:off x="5174269" y="5813972"/>
            <a:ext cx="2031706" cy="31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5.(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認証コード送信完了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を確認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1E9EA2A-B3EF-4A0A-A961-3675F9571251}"/>
              </a:ext>
            </a:extLst>
          </p:cNvPr>
          <p:cNvSpPr txBox="1"/>
          <p:nvPr/>
        </p:nvSpPr>
        <p:spPr>
          <a:xfrm>
            <a:off x="7774425" y="5813972"/>
            <a:ext cx="3420553" cy="31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6.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認証コードを入力した後、次へをタップしてください。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6144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59" cy="4679999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8" cy="4679998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8033578" y="4976628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8105281" y="4713396"/>
            <a:ext cx="1934458" cy="17584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9172906" y="521280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CF5B8A8-F989-48FD-997C-EBE146BAF6D5}"/>
              </a:ext>
            </a:extLst>
          </p:cNvPr>
          <p:cNvSpPr txBox="1"/>
          <p:nvPr/>
        </p:nvSpPr>
        <p:spPr>
          <a:xfrm>
            <a:off x="325045" y="448736"/>
            <a:ext cx="3395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会員登録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765C5-A0AC-4083-9C5D-DE7D9AE1F31E}"/>
              </a:ext>
            </a:extLst>
          </p:cNvPr>
          <p:cNvSpPr txBox="1"/>
          <p:nvPr/>
        </p:nvSpPr>
        <p:spPr>
          <a:xfrm>
            <a:off x="1913137" y="5813972"/>
            <a:ext cx="5681990" cy="551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7.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会員登録に名前など必要な情報を入力し、次へをタップしてください。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 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パスワード英文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+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数字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桁以上</a:t>
            </a:r>
            <a:endParaRPr lang="en-US" altLang="ko-KR" sz="1000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5F633A-F896-47E6-9D65-BA0CE57819F2}"/>
              </a:ext>
            </a:extLst>
          </p:cNvPr>
          <p:cNvSpPr txBox="1"/>
          <p:nvPr/>
        </p:nvSpPr>
        <p:spPr>
          <a:xfrm>
            <a:off x="7957064" y="5813972"/>
            <a:ext cx="2844048" cy="314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8.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約款に同意した後、次へをタップしてください。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578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그림 27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194" y="1101750"/>
            <a:ext cx="3059560" cy="4680000"/>
          </a:xfrm>
          <a:prstGeom prst="rect">
            <a:avLst/>
          </a:prstGeom>
        </p:spPr>
      </p:pic>
      <p:sp>
        <p:nvSpPr>
          <p:cNvPr id="29" name="직사각형 28"/>
          <p:cNvSpPr/>
          <p:nvPr/>
        </p:nvSpPr>
        <p:spPr>
          <a:xfrm>
            <a:off x="9091736" y="2024742"/>
            <a:ext cx="1759763" cy="2369975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0" y="1112583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727" y="1112583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640365" y="2463282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598262" y="2107946"/>
            <a:ext cx="1874490" cy="146763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3598262" y="3621713"/>
            <a:ext cx="1874490" cy="102493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3723282" y="5141940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8" name="꺾인 연결선 7"/>
          <p:cNvCxnSpPr>
            <a:cxnSpLocks/>
            <a:stCxn id="17" idx="3"/>
          </p:cNvCxnSpPr>
          <p:nvPr/>
        </p:nvCxnSpPr>
        <p:spPr>
          <a:xfrm>
            <a:off x="5472752" y="2841762"/>
            <a:ext cx="736345" cy="649751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꺾인 연결선 25"/>
          <p:cNvCxnSpPr>
            <a:cxnSpLocks/>
            <a:stCxn id="19" idx="3"/>
          </p:cNvCxnSpPr>
          <p:nvPr/>
        </p:nvCxnSpPr>
        <p:spPr>
          <a:xfrm>
            <a:off x="5472752" y="4134179"/>
            <a:ext cx="736345" cy="559402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836E881E-1095-443F-84DE-E5B8655EEDC3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CD21EFF-301F-44BF-B024-3284526279ED}"/>
              </a:ext>
            </a:extLst>
          </p:cNvPr>
          <p:cNvSpPr txBox="1"/>
          <p:nvPr/>
        </p:nvSpPr>
        <p:spPr>
          <a:xfrm>
            <a:off x="301025" y="5781750"/>
            <a:ext cx="20874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入金するコインを選びます。</a:t>
            </a:r>
          </a:p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現在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 ETH, DAC,USDT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で入金可能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ko-KR" altLang="en-US" sz="10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5FF3805-FE35-4472-BEA5-17294837462E}"/>
              </a:ext>
            </a:extLst>
          </p:cNvPr>
          <p:cNvSpPr txBox="1"/>
          <p:nvPr/>
        </p:nvSpPr>
        <p:spPr>
          <a:xfrm>
            <a:off x="3821981" y="5781750"/>
            <a:ext cx="1398140" cy="314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D431FA-6F8C-4834-B887-1A9706106E7F}"/>
              </a:ext>
            </a:extLst>
          </p:cNvPr>
          <p:cNvSpPr txBox="1"/>
          <p:nvPr/>
        </p:nvSpPr>
        <p:spPr>
          <a:xfrm>
            <a:off x="8769989" y="5703791"/>
            <a:ext cx="30595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．入金できるアドレスと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QR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コードが表示されています。利用なさっている取引所や外部ウォレットをスキャンしたり、コピーしたアドレスをペーストし、送金します。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D1F8DE7-7FE0-41AD-9018-927EE47FD443}"/>
              </a:ext>
            </a:extLst>
          </p:cNvPr>
          <p:cNvSpPr txBox="1"/>
          <p:nvPr/>
        </p:nvSpPr>
        <p:spPr>
          <a:xfrm>
            <a:off x="6209097" y="3099098"/>
            <a:ext cx="2654985" cy="992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現在保有中の数量です。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下のグラフは</a:t>
            </a:r>
            <a:r>
              <a:rPr lang="en-US" altLang="ja-JP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ETH</a:t>
            </a: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の最近相場変動を表示しています。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相場基準はコインマーケットキャップです。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A769E90-E68B-4A80-AAAA-1ABFE85B2899}"/>
              </a:ext>
            </a:extLst>
          </p:cNvPr>
          <p:cNvSpPr txBox="1"/>
          <p:nvPr/>
        </p:nvSpPr>
        <p:spPr>
          <a:xfrm>
            <a:off x="6209097" y="4531998"/>
            <a:ext cx="2347073" cy="2995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入出金履歴が表示されます。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9791637" y="5141940"/>
            <a:ext cx="359959" cy="359959"/>
            <a:chOff x="6864754" y="3708400"/>
            <a:chExt cx="567267" cy="567267"/>
          </a:xfrm>
        </p:grpSpPr>
        <p:sp>
          <p:nvSpPr>
            <p:cNvPr id="22" name="타원 21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5094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60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5921229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9"/>
          </a:xfrm>
          <a:prstGeom prst="rect">
            <a:avLst/>
          </a:prstGeom>
        </p:spPr>
      </p:pic>
      <p:grpSp>
        <p:nvGrpSpPr>
          <p:cNvPr id="30" name="그룹 29"/>
          <p:cNvGrpSpPr/>
          <p:nvPr/>
        </p:nvGrpSpPr>
        <p:grpSpPr>
          <a:xfrm>
            <a:off x="9588158" y="241393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35" name="직사각형 34"/>
          <p:cNvSpPr/>
          <p:nvPr/>
        </p:nvSpPr>
        <p:spPr>
          <a:xfrm>
            <a:off x="9532865" y="2157302"/>
            <a:ext cx="426044" cy="20105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932C7D-AA70-431F-8110-DCC91E47AB90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6AF359-B66D-444B-9D2B-7363BF28D9F2}"/>
              </a:ext>
            </a:extLst>
          </p:cNvPr>
          <p:cNvSpPr txBox="1"/>
          <p:nvPr/>
        </p:nvSpPr>
        <p:spPr>
          <a:xfrm>
            <a:off x="2074753" y="6019248"/>
            <a:ext cx="179247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出金するコインを選びます。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2A1D9D-D18F-4D6D-929D-8E2198B3E84E}"/>
              </a:ext>
            </a:extLst>
          </p:cNvPr>
          <p:cNvSpPr txBox="1"/>
          <p:nvPr/>
        </p:nvSpPr>
        <p:spPr>
          <a:xfrm>
            <a:off x="5380203" y="5959039"/>
            <a:ext cx="1412566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64A1BA-78EB-4A52-96EB-170E13822427}"/>
              </a:ext>
            </a:extLst>
          </p:cNvPr>
          <p:cNvSpPr txBox="1"/>
          <p:nvPr/>
        </p:nvSpPr>
        <p:spPr>
          <a:xfrm>
            <a:off x="7695809" y="6019248"/>
            <a:ext cx="32688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出金アドレスを入力したり、</a:t>
            </a:r>
            <a:r>
              <a:rPr lang="en-US" altLang="ja-JP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QR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コードをスキャンします。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709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941593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45" y="1289872"/>
            <a:ext cx="3059559" cy="467999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45079" y="2024568"/>
            <a:ext cx="1874490" cy="63933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145080" y="2774070"/>
            <a:ext cx="1874490" cy="65280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892792" y="5319229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cxnSp>
        <p:nvCxnSpPr>
          <p:cNvPr id="37" name="꺾인 연결선 36"/>
          <p:cNvCxnSpPr>
            <a:cxnSpLocks/>
            <a:stCxn id="20" idx="3"/>
          </p:cNvCxnSpPr>
          <p:nvPr/>
        </p:nvCxnSpPr>
        <p:spPr>
          <a:xfrm>
            <a:off x="7019569" y="2344233"/>
            <a:ext cx="1006934" cy="446828"/>
          </a:xfrm>
          <a:prstGeom prst="bentConnector3">
            <a:avLst/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꺾인 연결선 37"/>
          <p:cNvCxnSpPr>
            <a:cxnSpLocks/>
            <a:stCxn id="21" idx="3"/>
          </p:cNvCxnSpPr>
          <p:nvPr/>
        </p:nvCxnSpPr>
        <p:spPr>
          <a:xfrm>
            <a:off x="7019570" y="3100474"/>
            <a:ext cx="1006933" cy="529397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5145080" y="351901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DAED143-4660-4ED2-874E-CBEB85D51528}"/>
              </a:ext>
            </a:extLst>
          </p:cNvPr>
          <p:cNvSpPr txBox="1"/>
          <p:nvPr/>
        </p:nvSpPr>
        <p:spPr>
          <a:xfrm>
            <a:off x="325045" y="448736"/>
            <a:ext cx="293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5E3CF8C-C403-436F-8EEB-A46E7BECC3F4}"/>
              </a:ext>
            </a:extLst>
          </p:cNvPr>
          <p:cNvSpPr txBox="1"/>
          <p:nvPr/>
        </p:nvSpPr>
        <p:spPr>
          <a:xfrm>
            <a:off x="1903162" y="6009697"/>
            <a:ext cx="24272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アドレスを確認し、次へとタップします。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40B20AB-7202-4692-843A-056DC4A6A642}"/>
              </a:ext>
            </a:extLst>
          </p:cNvPr>
          <p:cNvSpPr txBox="1"/>
          <p:nvPr/>
        </p:nvSpPr>
        <p:spPr>
          <a:xfrm>
            <a:off x="4932706" y="5959039"/>
            <a:ext cx="2555508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出金数量を入力し、出金をタップします。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C06AE79-320B-4E83-8825-EC4BA2C02800}"/>
              </a:ext>
            </a:extLst>
          </p:cNvPr>
          <p:cNvSpPr txBox="1"/>
          <p:nvPr/>
        </p:nvSpPr>
        <p:spPr>
          <a:xfrm>
            <a:off x="8923680" y="6148197"/>
            <a:ext cx="284811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*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コインマーケットキャップ</a:t>
            </a:r>
            <a:r>
              <a:rPr lang="ko-KR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2019.10.08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日</a:t>
            </a:r>
            <a:r>
              <a:rPr lang="ko-KR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나눔스퀘어" panose="020B0600000101010101" pitchFamily="50" charset="-127"/>
              </a:rPr>
              <a:t> </a:t>
            </a:r>
            <a:r>
              <a:rPr lang="en-US" altLang="ko-KR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16:37</a:t>
            </a:r>
            <a:r>
              <a:rPr lang="ja-JP" altLang="en-US" sz="1000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基準</a:t>
            </a:r>
            <a:endParaRPr lang="ko-KR" altLang="en-US" sz="1000" dirty="0">
              <a:solidFill>
                <a:srgbClr val="FF0000"/>
              </a:solidFill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2D85F5-EE5C-4B84-A431-52B23BC1F8AF}"/>
              </a:ext>
            </a:extLst>
          </p:cNvPr>
          <p:cNvSpPr txBox="1"/>
          <p:nvPr/>
        </p:nvSpPr>
        <p:spPr>
          <a:xfrm>
            <a:off x="8026503" y="2640571"/>
            <a:ext cx="2654985" cy="30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ja-JP" altLang="en-US" sz="1000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出金住所を確認します。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D7B9A26-082E-48F2-BDE6-4FE130365B32}"/>
              </a:ext>
            </a:extLst>
          </p:cNvPr>
          <p:cNvSpPr txBox="1"/>
          <p:nvPr/>
        </p:nvSpPr>
        <p:spPr>
          <a:xfrm>
            <a:off x="8026503" y="3468288"/>
            <a:ext cx="2654985" cy="299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財産状況と出金手数料が表示されます。</a:t>
            </a:r>
          </a:p>
        </p:txBody>
      </p:sp>
    </p:spTree>
    <p:extLst>
      <p:ext uri="{BB962C8B-B14F-4D97-AF65-F5344CB8AC3E}">
        <p14:creationId xmlns:p14="http://schemas.microsoft.com/office/powerpoint/2010/main" val="1574985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793" y="1289872"/>
            <a:ext cx="3059560" cy="4680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610" y="1289872"/>
            <a:ext cx="3059559" cy="4679999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2189248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6563198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511" y="1289872"/>
            <a:ext cx="3059559" cy="467999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8640147" y="2096990"/>
            <a:ext cx="1298417" cy="267568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9504183" y="2233956"/>
            <a:ext cx="359959" cy="359959"/>
            <a:chOff x="6864754" y="3708400"/>
            <a:chExt cx="567267" cy="567267"/>
          </a:xfrm>
        </p:grpSpPr>
        <p:sp>
          <p:nvSpPr>
            <p:cNvPr id="33" name="타원 32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4" name="그림 33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8109961" y="4148107"/>
            <a:ext cx="1911117" cy="1171121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cxnSp>
        <p:nvCxnSpPr>
          <p:cNvPr id="21" name="꺾인 연결선 20"/>
          <p:cNvCxnSpPr>
            <a:cxnSpLocks/>
          </p:cNvCxnSpPr>
          <p:nvPr/>
        </p:nvCxnSpPr>
        <p:spPr>
          <a:xfrm>
            <a:off x="10021078" y="4695900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1FB47E0-5722-44FB-8A2C-3D529408A877}"/>
              </a:ext>
            </a:extLst>
          </p:cNvPr>
          <p:cNvSpPr txBox="1"/>
          <p:nvPr/>
        </p:nvSpPr>
        <p:spPr>
          <a:xfrm>
            <a:off x="325045" y="448736"/>
            <a:ext cx="344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コイン交換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05FFC07-2264-4608-BBE8-E1C1DF758E2D}"/>
              </a:ext>
            </a:extLst>
          </p:cNvPr>
          <p:cNvSpPr txBox="1"/>
          <p:nvPr/>
        </p:nvSpPr>
        <p:spPr>
          <a:xfrm>
            <a:off x="2189248" y="5954302"/>
            <a:ext cx="1778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1.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交換するコインを選びます。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4660E72-5AB9-49A4-8225-B21C894CF756}"/>
              </a:ext>
            </a:extLst>
          </p:cNvPr>
          <p:cNvSpPr txBox="1"/>
          <p:nvPr/>
        </p:nvSpPr>
        <p:spPr>
          <a:xfrm>
            <a:off x="5476942" y="5894093"/>
            <a:ext cx="1412566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2.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5618AB2-ADD2-4B88-80CF-B68C44419E8C}"/>
              </a:ext>
            </a:extLst>
          </p:cNvPr>
          <p:cNvSpPr txBox="1"/>
          <p:nvPr/>
        </p:nvSpPr>
        <p:spPr>
          <a:xfrm>
            <a:off x="8232523" y="5954302"/>
            <a:ext cx="16946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3.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交換数量をタップします。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4BD67CF-FFC6-4845-BC9F-3F255C644F0E}"/>
              </a:ext>
            </a:extLst>
          </p:cNvPr>
          <p:cNvSpPr txBox="1"/>
          <p:nvPr/>
        </p:nvSpPr>
        <p:spPr>
          <a:xfrm>
            <a:off x="10715897" y="4733667"/>
            <a:ext cx="1259633" cy="294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コイン相場が表示</a:t>
            </a:r>
          </a:p>
        </p:txBody>
      </p:sp>
    </p:spTree>
    <p:extLst>
      <p:ext uri="{BB962C8B-B14F-4D97-AF65-F5344CB8AC3E}">
        <p14:creationId xmlns:p14="http://schemas.microsoft.com/office/powerpoint/2010/main" val="1643828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9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3716034" y="5319229"/>
            <a:ext cx="359959" cy="359959"/>
            <a:chOff x="6864754" y="3708400"/>
            <a:chExt cx="567267" cy="567267"/>
          </a:xfrm>
        </p:grpSpPr>
        <p:sp>
          <p:nvSpPr>
            <p:cNvPr id="24" name="타원 23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9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3791453"/>
            <a:ext cx="1874490" cy="1312392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899234" y="2746077"/>
            <a:ext cx="1874490" cy="32369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899234" y="3617398"/>
            <a:ext cx="1874490" cy="3082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7646946" y="3856714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Yu Gothic UI" panose="020B0500000000000000" pitchFamily="34" charset="-128"/>
              </a:endParaRPr>
            </a:p>
          </p:txBody>
        </p:sp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91F66052-F029-4444-98FF-421D789AAF11}"/>
              </a:ext>
            </a:extLst>
          </p:cNvPr>
          <p:cNvSpPr txBox="1"/>
          <p:nvPr/>
        </p:nvSpPr>
        <p:spPr>
          <a:xfrm>
            <a:off x="325045" y="448736"/>
            <a:ext cx="3443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コイン交換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0770990-F56F-42EA-B334-83EF6C32A3B9}"/>
              </a:ext>
            </a:extLst>
          </p:cNvPr>
          <p:cNvSpPr txBox="1"/>
          <p:nvPr/>
        </p:nvSpPr>
        <p:spPr>
          <a:xfrm>
            <a:off x="2203525" y="5940418"/>
            <a:ext cx="374493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4.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交換数量を入力し</a:t>
            </a:r>
            <a:r>
              <a:rPr lang="ja-JP" altLang="en-US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、確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認をタップします。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入力を間違った場合、ディフォルトで間違った内容を消すことができます</a:t>
            </a:r>
            <a:r>
              <a:rPr lang="en-US" altLang="ko-KR" sz="10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A1E824B-6B55-4089-8674-DEC760DF6542}"/>
              </a:ext>
            </a:extLst>
          </p:cNvPr>
          <p:cNvSpPr txBox="1"/>
          <p:nvPr/>
        </p:nvSpPr>
        <p:spPr>
          <a:xfrm>
            <a:off x="6789264" y="5921037"/>
            <a:ext cx="2435282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5.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目標金額を選び、交換をタップします。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6733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9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2963323" y="2867343"/>
            <a:ext cx="1874490" cy="1106140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936084" y="5959039"/>
            <a:ext cx="396110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ko-KR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1. </a:t>
            </a:r>
            <a:r>
              <a:rPr lang="ja-JP" altLang="en-US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入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金するコインを選びます</a:t>
            </a:r>
            <a:r>
              <a:rPr lang="ja-JP" altLang="en-US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。</a:t>
            </a:r>
            <a:r>
              <a:rPr lang="ko-KR" altLang="en-US" dirty="0" smtClean="0">
                <a:latin typeface="Yu Gothic UI" panose="020B0500000000000000" pitchFamily="34" charset="-128"/>
                <a:ea typeface="나눔스퀘어" panose="020B0600000101010101" pitchFamily="50" charset="-127"/>
              </a:rPr>
              <a:t> </a:t>
            </a:r>
            <a:r>
              <a:rPr lang="en-US" altLang="ko-KR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現在</a:t>
            </a:r>
            <a:r>
              <a:rPr lang="en-US" altLang="ko-KR" dirty="0">
                <a:latin typeface="Yu Gothic UI" panose="020B0500000000000000" pitchFamily="34" charset="-128"/>
                <a:ea typeface="Yu Gothic UI" panose="020B0500000000000000" pitchFamily="34" charset="-128"/>
              </a:rPr>
              <a:t> ETH, DAC 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で入金可能</a:t>
            </a:r>
            <a:r>
              <a:rPr lang="en-US" altLang="ko-KR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en-US" altLang="ko-KR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560559" y="5959039"/>
            <a:ext cx="295786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 algn="ctr"/>
            <a:r>
              <a:rPr lang="en-US" altLang="ko-KR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2. 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画面上端の疑問符アイコンをタップすると、</a:t>
            </a:r>
            <a:endParaRPr lang="en-US" altLang="ja-JP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マイニング収益説明のポップアップが表示されます。</a:t>
            </a:r>
            <a:endParaRPr lang="en-US" altLang="ko-KR" sz="10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cxnSp>
        <p:nvCxnSpPr>
          <p:cNvPr id="31" name="꺾인 연결선 30"/>
          <p:cNvCxnSpPr/>
          <p:nvPr/>
        </p:nvCxnSpPr>
        <p:spPr>
          <a:xfrm>
            <a:off x="8819593" y="1885728"/>
            <a:ext cx="956176" cy="760320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742517" y="2369049"/>
            <a:ext cx="1554480" cy="5268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疑問符をタップします。</a:t>
            </a:r>
          </a:p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マイニング収益を確認</a:t>
            </a:r>
            <a:endParaRPr lang="en-US" altLang="ko-KR" dirty="0">
              <a:solidFill>
                <a:srgbClr val="FF7F7E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8639359" y="1811273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4" name="그룹 33"/>
          <p:cNvGrpSpPr/>
          <p:nvPr/>
        </p:nvGrpSpPr>
        <p:grpSpPr>
          <a:xfrm>
            <a:off x="8571103" y="2018643"/>
            <a:ext cx="359959" cy="359959"/>
            <a:chOff x="6864754" y="3708400"/>
            <a:chExt cx="567267" cy="567267"/>
          </a:xfrm>
        </p:grpSpPr>
        <p:sp>
          <p:nvSpPr>
            <p:cNvPr id="35" name="타원 3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21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9359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2"/>
            <a:ext cx="3059558" cy="467999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2700928" y="5925787"/>
            <a:ext cx="22140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en-US" altLang="ja-JP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3. 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マイニング収益率が確認できます。</a:t>
            </a:r>
            <a:endParaRPr lang="ja-JP" altLang="en-US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783185" y="5925787"/>
            <a:ext cx="221727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sz="1100"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4. </a:t>
            </a:r>
            <a:r>
              <a:rPr lang="ja-JP" altLang="en-US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入</a:t>
            </a:r>
            <a:r>
              <a:rPr lang="ja-JP" altLang="en-US" dirty="0">
                <a:latin typeface="Yu Gothic UI" panose="020B0500000000000000" pitchFamily="34" charset="-128"/>
                <a:ea typeface="Yu Gothic UI" panose="020B0500000000000000" pitchFamily="34" charset="-128"/>
              </a:rPr>
              <a:t>金の種類と数量をタップします。</a:t>
            </a:r>
            <a:endParaRPr lang="ko-KR" altLang="en-US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684820" y="1798008"/>
            <a:ext cx="176923" cy="176923"/>
          </a:xfrm>
          <a:prstGeom prst="ellipse">
            <a:avLst/>
          </a:prstGeom>
          <a:noFill/>
          <a:ln w="19050">
            <a:solidFill>
              <a:srgbClr val="FF7F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059924" y="2537181"/>
            <a:ext cx="1678330" cy="2068069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3702695" y="4340522"/>
            <a:ext cx="359959" cy="359959"/>
            <a:chOff x="6864754" y="3708400"/>
            <a:chExt cx="567267" cy="567267"/>
          </a:xfrm>
        </p:grpSpPr>
        <p:sp>
          <p:nvSpPr>
            <p:cNvPr id="16" name="타원 15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18" name="직사각형 17"/>
          <p:cNvSpPr/>
          <p:nvPr/>
        </p:nvSpPr>
        <p:spPr>
          <a:xfrm>
            <a:off x="6903687" y="2366936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7651399" y="2526782"/>
            <a:ext cx="359959" cy="359959"/>
            <a:chOff x="6864754" y="3708400"/>
            <a:chExt cx="567267" cy="567267"/>
          </a:xfrm>
        </p:grpSpPr>
        <p:sp>
          <p:nvSpPr>
            <p:cNvPr id="28" name="타원 27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21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74872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963689" y="2640571"/>
            <a:ext cx="1869570" cy="2183363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234" y="1289873"/>
            <a:ext cx="3059558" cy="4679996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99" y="1289872"/>
            <a:ext cx="3059558" cy="4679998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266854" y="357447"/>
            <a:ext cx="6175510" cy="53201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Yu Gothic UI" panose="020B0500000000000000" pitchFamily="34" charset="-128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963323" y="3609382"/>
            <a:ext cx="1874490" cy="13400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899234" y="2986783"/>
            <a:ext cx="1874490" cy="833746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82E56ED-0344-4D96-8CC5-D9DF95A1282D}"/>
              </a:ext>
            </a:extLst>
          </p:cNvPr>
          <p:cNvSpPr txBox="1"/>
          <p:nvPr/>
        </p:nvSpPr>
        <p:spPr>
          <a:xfrm>
            <a:off x="9468543" y="3477619"/>
            <a:ext cx="2213384" cy="531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 sz="100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資産状況が表示されます。</a:t>
            </a:r>
          </a:p>
          <a:p>
            <a:r>
              <a:rPr lang="ja-JP" altLang="en-US" dirty="0">
                <a:solidFill>
                  <a:srgbClr val="FF7F7E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予想マイニング収益が表示されます。</a:t>
            </a:r>
            <a:endParaRPr lang="ja-JP" altLang="en-US" dirty="0">
              <a:solidFill>
                <a:srgbClr val="FF7F7E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cxnSp>
        <p:nvCxnSpPr>
          <p:cNvPr id="34" name="꺾인 연결선 33"/>
          <p:cNvCxnSpPr/>
          <p:nvPr/>
        </p:nvCxnSpPr>
        <p:spPr>
          <a:xfrm>
            <a:off x="8773724" y="3434845"/>
            <a:ext cx="694819" cy="210961"/>
          </a:xfrm>
          <a:prstGeom prst="bentConnector3">
            <a:avLst>
              <a:gd name="adj1" fmla="val 50000"/>
            </a:avLst>
          </a:prstGeom>
          <a:ln>
            <a:solidFill>
              <a:srgbClr val="FF7F7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6899234" y="2369437"/>
            <a:ext cx="1874490" cy="317537"/>
          </a:xfrm>
          <a:prstGeom prst="rect">
            <a:avLst/>
          </a:prstGeom>
          <a:noFill/>
          <a:ln w="15875" cap="rnd">
            <a:solidFill>
              <a:srgbClr val="FF7F7E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9" name="그룹 38"/>
          <p:cNvGrpSpPr/>
          <p:nvPr/>
        </p:nvGrpSpPr>
        <p:grpSpPr>
          <a:xfrm>
            <a:off x="7646946" y="2538075"/>
            <a:ext cx="359959" cy="359959"/>
            <a:chOff x="6864754" y="3708400"/>
            <a:chExt cx="567267" cy="567267"/>
          </a:xfrm>
        </p:grpSpPr>
        <p:sp>
          <p:nvSpPr>
            <p:cNvPr id="40" name="타원 39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1" name="그림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1762299" y="5942413"/>
            <a:ext cx="4347730" cy="515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5. </a:t>
            </a:r>
            <a:r>
              <a:rPr lang="ja-JP" altLang="en-US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入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金数量を入力します。</a:t>
            </a:r>
            <a:endParaRPr lang="ko-KR" altLang="en-US" sz="1100" dirty="0">
              <a:latin typeface="Yu Gothic UI" panose="020B0500000000000000" pitchFamily="34" charset="-128"/>
              <a:ea typeface="나눔스퀘어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(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入力を間違った場合、ディフォルトで間違った内容を消すことができます。</a:t>
            </a:r>
            <a:r>
              <a:rPr lang="en-US" altLang="ko-KR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)</a:t>
            </a:r>
            <a:endParaRPr lang="en-US" altLang="ko-KR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32E6AC6-BB81-4925-8DE3-FBA7487DE9EC}"/>
              </a:ext>
            </a:extLst>
          </p:cNvPr>
          <p:cNvSpPr txBox="1"/>
          <p:nvPr/>
        </p:nvSpPr>
        <p:spPr>
          <a:xfrm>
            <a:off x="6261250" y="5942413"/>
            <a:ext cx="3151825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6. </a:t>
            </a:r>
            <a:r>
              <a:rPr lang="ja-JP" altLang="en-US" sz="1100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入</a:t>
            </a:r>
            <a:r>
              <a:rPr lang="ja-JP" altLang="en-US" sz="11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金種類と予想収益を確認し、入金をタップします</a:t>
            </a:r>
            <a:endParaRPr lang="ja-JP" altLang="en-US" sz="11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716034" y="5294935"/>
            <a:ext cx="359959" cy="359959"/>
            <a:chOff x="6864754" y="3708400"/>
            <a:chExt cx="567267" cy="567267"/>
          </a:xfrm>
        </p:grpSpPr>
        <p:sp>
          <p:nvSpPr>
            <p:cNvPr id="29" name="타원 28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656498" y="5294935"/>
            <a:ext cx="359959" cy="359959"/>
            <a:chOff x="6864754" y="3708400"/>
            <a:chExt cx="567267" cy="567267"/>
          </a:xfrm>
        </p:grpSpPr>
        <p:sp>
          <p:nvSpPr>
            <p:cNvPr id="45" name="타원 44"/>
            <p:cNvSpPr/>
            <p:nvPr/>
          </p:nvSpPr>
          <p:spPr>
            <a:xfrm>
              <a:off x="6864754" y="3708400"/>
              <a:ext cx="567267" cy="567267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4754" y="3708400"/>
              <a:ext cx="552213" cy="552213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83B6DD0-CDCB-4700-BA3C-369A2B5ECFBC}"/>
              </a:ext>
            </a:extLst>
          </p:cNvPr>
          <p:cNvSpPr txBox="1"/>
          <p:nvPr/>
        </p:nvSpPr>
        <p:spPr>
          <a:xfrm>
            <a:off x="325045" y="448736"/>
            <a:ext cx="3821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KOK PLAY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使用説明</a:t>
            </a:r>
            <a:r>
              <a:rPr lang="ko-KR" altLang="en-US" b="1" dirty="0">
                <a:solidFill>
                  <a:schemeClr val="bg1"/>
                </a:solidFill>
                <a:latin typeface="Yu Gothic UI" panose="020B0500000000000000" pitchFamily="34" charset="-128"/>
              </a:rPr>
              <a:t> </a:t>
            </a:r>
            <a:r>
              <a:rPr lang="en-US" altLang="ko-KR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– </a:t>
            </a:r>
            <a:r>
              <a:rPr lang="ja-JP" altLang="en-US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マイニング入金</a:t>
            </a:r>
            <a:endParaRPr lang="ko-KR" altLang="en-US" dirty="0">
              <a:solidFill>
                <a:schemeClr val="bg1"/>
              </a:solidFill>
              <a:latin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92318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1310</Words>
  <Application>Microsoft Office PowerPoint</Application>
  <PresentationFormat>와이드스크린</PresentationFormat>
  <Paragraphs>68</Paragraphs>
  <Slides>14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Yu Gothic UI</vt:lpstr>
      <vt:lpstr>나눔스퀘어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SJ</dc:creator>
  <cp:lastModifiedBy>admin</cp:lastModifiedBy>
  <cp:revision>118</cp:revision>
  <dcterms:created xsi:type="dcterms:W3CDTF">2019-09-16T04:21:32Z</dcterms:created>
  <dcterms:modified xsi:type="dcterms:W3CDTF">2019-10-10T13:23:57Z</dcterms:modified>
</cp:coreProperties>
</file>