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97" r:id="rId2"/>
    <p:sldId id="282" r:id="rId3"/>
    <p:sldId id="298" r:id="rId4"/>
    <p:sldId id="283" r:id="rId5"/>
    <p:sldId id="291" r:id="rId6"/>
    <p:sldId id="292" r:id="rId7"/>
    <p:sldId id="284" r:id="rId8"/>
    <p:sldId id="286" r:id="rId9"/>
    <p:sldId id="287" r:id="rId10"/>
    <p:sldId id="288" r:id="rId11"/>
    <p:sldId id="289" r:id="rId12"/>
    <p:sldId id="299" r:id="rId13"/>
    <p:sldId id="301" r:id="rId14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F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97C368-52BC-4343-8385-96906F94D91F}" type="datetimeFigureOut">
              <a:rPr lang="ko-KR" altLang="en-US" smtClean="0"/>
              <a:t>2020-02-07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ECEE71-1FA8-4EA0-8D1D-4DF3BF7B72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4461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CEE71-1FA8-4EA0-8D1D-4DF3BF7B724B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2130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6C85A9-C362-4D03-9860-7F05C54366C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aseline="0"/>
            </a:lvl1pPr>
          </a:lstStyle>
          <a:p>
            <a:r>
              <a:rPr lang="en-US" altLang="ko-KR" dirty="0"/>
              <a:t>KOK PLAY </a:t>
            </a:r>
            <a:r>
              <a:rPr lang="ko-KR" altLang="en-US" dirty="0" err="1"/>
              <a:t>메뉴얼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21ED488-D251-4910-B7BC-89210F80E10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 dirty="0"/>
              <a:t>KOK Installation Instruction</a:t>
            </a:r>
            <a:r>
              <a:rPr lang="ko-KR" altLang="en-US" dirty="0"/>
              <a:t> 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8D3DC26-FCB6-48AE-AD76-C3A9CCCEC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2020-02-07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227EF6D-4C81-41B3-9CA4-49744AE55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385BE2-E494-44EF-8FFA-5F491046B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340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A05A1E-A7DD-48F9-8A65-C34D21663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5571240-80CE-4F82-A459-28487450F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66F201-6453-4EB4-A57E-A225ABCDD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2020-02-07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7EB54D-BB25-44D8-B116-C1D826DA8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1F6728-FC78-41DD-AFD3-4303EDE7C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4720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86008C-3A34-4CD7-A57A-9BA8CD351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5A356B3-5DFB-4212-B7EC-4BD531FDF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562CAF-F06D-41FF-A64B-384BA0C63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2020-02-07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1FF09B2-985D-4A97-8F3F-525B8B413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C71037A-F402-47BE-8CA2-33A17C60C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661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485EDC-193A-43D1-AEE1-4257EA3A7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9D56D4-FDC5-494B-B10F-E6EA104A02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624DD6C-E4B1-41EB-A57D-B3CEAEF57F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07EB14-30C9-4D22-B33C-139981EE3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2020-02-07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0D08EDC-2E9C-4AAE-843A-836D21AB5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CE14652-9750-4E66-AF08-1F37AFDEC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3299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D9F97B-FAD5-4836-914F-31FF5000A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EA3A6F4-6C3F-4F84-9560-90CADACFA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4927091-7019-4EE1-BF6E-FACEA9E9B2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20794F6-71F5-49A7-AE8A-78E4F60BF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F1DAAE4-E846-447F-B953-D07D419105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CAA1DAC-8DE9-4BCB-9909-9494E5BA3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2020-02-07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44CCBDD-3FE2-4354-BDA2-4517B41CC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A5C3B55-8601-4C91-9850-D3E38AF55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2689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E7CCDC-BB6E-496C-8C5D-ED71E0D1A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FC15BD2-141C-4C7F-817E-7CEB4E5DE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2020-02-07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55BAEC6-2467-4661-9BA0-4147B9B64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CF35C0C-90CE-44A2-922A-3736E117C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610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56E644E-113A-4240-AC58-10F3B8E5F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2020-02-07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59C159F-BB7A-450A-9ABB-B84684616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10AF378-C793-46E7-B613-73E0E4764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028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5CA0D2-E8DB-4E0C-BD33-887987D4A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9B9A434-D697-4BCF-A095-C854486A12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B6EC514-FA47-44EC-9154-8BF2745049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BE5B0A7-D3E2-410E-A3F0-1333AB1F0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2020-02-07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045280D-5920-4A58-AC40-A0F80FDFE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5B107E5-0D57-4214-BD17-DA691D710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29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A5D93B-23D8-4586-87A7-A8F91C353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1E34224-4C99-43B7-9E88-D415A06A40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7B989E7-ADA7-4D82-B493-89E837F91E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5B1A80F-DB24-460F-9A78-78DAD88E8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2020-02-07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06A4473-D282-49CA-BF8F-6203740BD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620C5CF-48FD-4DF6-8B42-B8BA545A5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2818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67265-57CA-4E6D-8446-7766ED650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DED1BDF-0C45-4F69-A170-3AE3BFE75C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92FAEDE-D94A-48FA-9DC8-D88B86DAD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2020-02-07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FE952A-1E3A-4A9F-A4CE-1F93861CB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2AD605-EE59-46E3-A89F-49BD227F8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6060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CC80759-C85E-41E7-AA08-7A4D480481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27A2C75-FE24-4668-9BE3-DD3FD2E5ED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056DEC-B770-4496-AFBA-AAEDE9682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2020-02-07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59EC3FC-1911-495B-80FD-5D7004F51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E9ADBBF-D738-4B0B-8FD3-DF7851264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791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A275F28-E0B0-408E-A4F3-08DD9AD5D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036D2E-0CA9-454D-9EA0-E35B28207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B1C262-DDEF-4C59-965A-3BB51D2016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B6D7C-5AAB-4449-8CBD-7A35E641485B}" type="datetimeFigureOut">
              <a:rPr lang="ko-KR" altLang="en-US" smtClean="0"/>
              <a:t>2020-02-07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8330473-7BED-48FE-9EB6-28DA2A6CF0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4A727BB-2F28-4B40-8052-64AC6E18F6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823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3040673" y="2510163"/>
            <a:ext cx="6110654" cy="1837674"/>
            <a:chOff x="3040673" y="2439780"/>
            <a:chExt cx="6110654" cy="1837674"/>
          </a:xfrm>
        </p:grpSpPr>
        <p:sp>
          <p:nvSpPr>
            <p:cNvPr id="4" name="TextBox 3"/>
            <p:cNvSpPr txBox="1"/>
            <p:nvPr/>
          </p:nvSpPr>
          <p:spPr>
            <a:xfrm>
              <a:off x="3040673" y="2439780"/>
              <a:ext cx="6110654" cy="1169551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7000" dirty="0">
                  <a:solidFill>
                    <a:srgbClr val="002060"/>
                  </a:solidFill>
                </a:rPr>
                <a:t>KOK </a:t>
              </a:r>
              <a:r>
                <a:rPr lang="ko-KR" altLang="en-US" sz="7000" dirty="0" err="1">
                  <a:solidFill>
                    <a:srgbClr val="002060"/>
                  </a:solidFill>
                </a:rPr>
                <a:t>메뉴얼</a:t>
              </a:r>
              <a:endParaRPr lang="ko-KR" altLang="en-US" sz="7000" dirty="0">
                <a:solidFill>
                  <a:srgbClr val="002060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40673" y="3723456"/>
              <a:ext cx="611065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3000" dirty="0">
                  <a:solidFill>
                    <a:schemeClr val="bg1">
                      <a:lumMod val="50000"/>
                    </a:schemeClr>
                  </a:solidFill>
                </a:rPr>
                <a:t>Installation Instruction Android</a:t>
              </a:r>
              <a:endParaRPr lang="ko-KR" altLang="en-US" sz="30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02358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F027871-891E-4ABD-B817-73911ECF02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105" y="1047976"/>
            <a:ext cx="2868874" cy="5100221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927271" y="1553622"/>
            <a:ext cx="4322017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ko-KR" altLang="en-US" sz="11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카톡이나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문자로 추천인에게 받은 링크를 클릭합니다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설치를 </a:t>
            </a:r>
            <a:r>
              <a:rPr lang="ko-KR" altLang="en-US" sz="10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할때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‘</a:t>
            </a:r>
            <a:r>
              <a:rPr lang="ko-KR" altLang="en-US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출처를 알 수 없는 앱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‘ </a:t>
            </a:r>
            <a:r>
              <a:rPr lang="ko-KR" altLang="en-US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으로 팝업이 뜰 수 있습니다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“</a:t>
            </a:r>
            <a:r>
              <a:rPr lang="ko-KR" altLang="en-US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기기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&gt;</a:t>
            </a:r>
            <a:r>
              <a:rPr lang="ko-KR" altLang="en-US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설정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”</a:t>
            </a:r>
            <a:r>
              <a:rPr lang="ko-KR" altLang="en-US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에서 출처를 알 수 없는 앱 버튼 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on</a:t>
            </a:r>
            <a:r>
              <a:rPr lang="ko-KR" altLang="en-US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으로  되어있는지 체크해주세요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2. KOK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가 정상적으로 설치가 되었는지 확인하시고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기기 화면의</a:t>
            </a:r>
            <a:endParaRPr lang="en-US" altLang="ko-KR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아이콘을 클릭하여 열기를 클릭 하시면 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OS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창이 나옵니다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3. “Android”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를 클릭합니다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4782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>
                <a:solidFill>
                  <a:schemeClr val="bg1"/>
                </a:solidFill>
              </a:rPr>
              <a:t>설치하기 </a:t>
            </a:r>
            <a:r>
              <a:rPr lang="en-US" altLang="ko-KR" b="1" dirty="0">
                <a:solidFill>
                  <a:schemeClr val="bg1"/>
                </a:solidFill>
              </a:rPr>
              <a:t>– </a:t>
            </a:r>
            <a:r>
              <a:rPr lang="ko-KR" altLang="en-US" b="1" dirty="0">
                <a:solidFill>
                  <a:schemeClr val="bg1"/>
                </a:solidFill>
              </a:rPr>
              <a:t>안드로이드</a:t>
            </a:r>
            <a:r>
              <a:rPr lang="en-US" altLang="ko-KR" dirty="0">
                <a:solidFill>
                  <a:schemeClr val="bg1"/>
                </a:solidFill>
                <a:latin typeface="+mj-lt"/>
              </a:rPr>
              <a:t>(</a:t>
            </a:r>
            <a:r>
              <a:rPr lang="en-US" altLang="ko-KR" dirty="0">
                <a:solidFill>
                  <a:schemeClr val="bg1"/>
                </a:solidFill>
                <a:latin typeface="+mj-lt"/>
                <a:ea typeface="나눔스퀘어" panose="020B0600000101010101" pitchFamily="50" charset="-127"/>
              </a:rPr>
              <a:t>Android)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54" y="1112583"/>
            <a:ext cx="3530261" cy="539999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864754" y="3335938"/>
            <a:ext cx="456567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1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* </a:t>
            </a:r>
            <a:r>
              <a:rPr lang="ko-KR" altLang="en-US" sz="11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안드로이드와 아이폰은 웹사이트를 통해 </a:t>
            </a:r>
            <a:r>
              <a:rPr lang="en-US" altLang="ko-KR" sz="11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KOK</a:t>
            </a:r>
            <a:r>
              <a:rPr lang="ko-KR" altLang="en-US" sz="11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를 다운로드 하실 수 있습니다</a:t>
            </a:r>
            <a:r>
              <a:rPr lang="en-US" altLang="ko-KR" sz="11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solidFill>
                <a:srgbClr val="FF7F7E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2155846" y="3533152"/>
            <a:ext cx="359959" cy="359959"/>
            <a:chOff x="6864754" y="3708400"/>
            <a:chExt cx="567267" cy="567267"/>
          </a:xfrm>
        </p:grpSpPr>
        <p:sp>
          <p:nvSpPr>
            <p:cNvPr id="20" name="타원 1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2" name="직사각형 21"/>
          <p:cNvSpPr/>
          <p:nvPr/>
        </p:nvSpPr>
        <p:spPr>
          <a:xfrm>
            <a:off x="4198237" y="3883558"/>
            <a:ext cx="1502229" cy="46126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5222588" y="4155064"/>
            <a:ext cx="359959" cy="359959"/>
            <a:chOff x="6864754" y="3708400"/>
            <a:chExt cx="567267" cy="567267"/>
          </a:xfrm>
        </p:grpSpPr>
        <p:sp>
          <p:nvSpPr>
            <p:cNvPr id="13" name="타원 1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5" name="직사각형 24"/>
          <p:cNvSpPr/>
          <p:nvPr/>
        </p:nvSpPr>
        <p:spPr>
          <a:xfrm>
            <a:off x="1101012" y="3403628"/>
            <a:ext cx="1763486" cy="50814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542FAC4-774C-49BD-A896-B8E1F46DBA7D}"/>
              </a:ext>
            </a:extLst>
          </p:cNvPr>
          <p:cNvSpPr txBox="1"/>
          <p:nvPr/>
        </p:nvSpPr>
        <p:spPr>
          <a:xfrm>
            <a:off x="8923680" y="6148197"/>
            <a:ext cx="27246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*</a:t>
            </a:r>
            <a:r>
              <a:rPr lang="ko-KR" altLang="en-US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본 </a:t>
            </a:r>
            <a:r>
              <a:rPr lang="ko-KR" altLang="en-US" sz="1000" dirty="0" err="1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메뉴얼은</a:t>
            </a:r>
            <a:r>
              <a:rPr lang="ko-KR" altLang="en-US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ETH</a:t>
            </a:r>
            <a:r>
              <a:rPr lang="ko-KR" altLang="en-US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를 기준으로 작성되었습니다</a:t>
            </a:r>
            <a:r>
              <a:rPr lang="en-US" altLang="ko-KR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000" dirty="0">
              <a:solidFill>
                <a:srgbClr val="FF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54179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4782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>
                <a:solidFill>
                  <a:schemeClr val="bg1"/>
                </a:solidFill>
              </a:rPr>
              <a:t>설치하기 </a:t>
            </a:r>
            <a:r>
              <a:rPr lang="en-US" altLang="ko-KR" b="1" dirty="0">
                <a:solidFill>
                  <a:schemeClr val="bg1"/>
                </a:solidFill>
              </a:rPr>
              <a:t>– </a:t>
            </a:r>
            <a:r>
              <a:rPr lang="ko-KR" altLang="en-US" b="1" dirty="0">
                <a:solidFill>
                  <a:schemeClr val="bg1"/>
                </a:solidFill>
              </a:rPr>
              <a:t>안드로이드</a:t>
            </a:r>
            <a:r>
              <a:rPr lang="en-US" altLang="ko-KR" dirty="0">
                <a:solidFill>
                  <a:schemeClr val="bg1"/>
                </a:solidFill>
                <a:latin typeface="+mj-lt"/>
              </a:rPr>
              <a:t>(</a:t>
            </a:r>
            <a:r>
              <a:rPr lang="en-US" altLang="ko-KR" dirty="0">
                <a:solidFill>
                  <a:schemeClr val="bg1"/>
                </a:solidFill>
                <a:latin typeface="+mj-lt"/>
                <a:ea typeface="나눔스퀘어" panose="020B0600000101010101" pitchFamily="50" charset="-127"/>
              </a:rPr>
              <a:t>Android)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39" y="1112583"/>
            <a:ext cx="3530260" cy="539999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972" y="1112583"/>
            <a:ext cx="3530260" cy="5399998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5076429" y="2276671"/>
            <a:ext cx="2041578" cy="2516213"/>
          </a:xfrm>
          <a:prstGeom prst="rect">
            <a:avLst/>
          </a:prstGeom>
          <a:noFill/>
          <a:ln w="25400" cap="rnd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1372868" y="4553339"/>
            <a:ext cx="2171866" cy="46915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205" y="1112584"/>
            <a:ext cx="3530260" cy="5399997"/>
          </a:xfrm>
          <a:prstGeom prst="rect">
            <a:avLst/>
          </a:prstGeom>
        </p:spPr>
      </p:pic>
      <p:grpSp>
        <p:nvGrpSpPr>
          <p:cNvPr id="19" name="그룹 18"/>
          <p:cNvGrpSpPr/>
          <p:nvPr/>
        </p:nvGrpSpPr>
        <p:grpSpPr>
          <a:xfrm>
            <a:off x="3304748" y="4840428"/>
            <a:ext cx="359959" cy="359959"/>
            <a:chOff x="6864754" y="3708400"/>
            <a:chExt cx="567267" cy="567267"/>
          </a:xfrm>
        </p:grpSpPr>
        <p:sp>
          <p:nvSpPr>
            <p:cNvPr id="20" name="타원 1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3" name="직사각형 22"/>
          <p:cNvSpPr/>
          <p:nvPr/>
        </p:nvSpPr>
        <p:spPr>
          <a:xfrm>
            <a:off x="5204519" y="4002785"/>
            <a:ext cx="346476" cy="3118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5205143" y="4214289"/>
            <a:ext cx="359959" cy="359959"/>
            <a:chOff x="6864754" y="3708400"/>
            <a:chExt cx="567267" cy="567267"/>
          </a:xfrm>
        </p:grpSpPr>
        <p:sp>
          <p:nvSpPr>
            <p:cNvPr id="13" name="타원 1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1197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67DB5A3-67F9-4F3C-9104-7E09ABD89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511" y="1392260"/>
            <a:ext cx="2554488" cy="4541312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927271" y="1553622"/>
            <a:ext cx="4305987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설치가 성공 되어 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‘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열기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’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를 클릭하면 화면의 첫 </a:t>
            </a:r>
            <a:r>
              <a:rPr lang="ko-KR" altLang="en-US" sz="11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인트로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화면이 나옵니다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2.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가입하기 위해서는 하단에 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‘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회원가입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‘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을 클릭하여 들어갑니다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4967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>
                <a:solidFill>
                  <a:schemeClr val="bg1"/>
                </a:solidFill>
              </a:rPr>
              <a:t>설치하기 </a:t>
            </a:r>
            <a:r>
              <a:rPr lang="en-US" altLang="ko-KR" b="1" dirty="0">
                <a:solidFill>
                  <a:schemeClr val="bg1"/>
                </a:solidFill>
              </a:rPr>
              <a:t>– </a:t>
            </a:r>
            <a:r>
              <a:rPr lang="ko-KR" altLang="en-US" b="1" dirty="0">
                <a:solidFill>
                  <a:schemeClr val="bg1"/>
                </a:solidFill>
              </a:rPr>
              <a:t>회원가입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262913" y="5465740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" name="그룹 11"/>
          <p:cNvGrpSpPr/>
          <p:nvPr/>
        </p:nvGrpSpPr>
        <p:grpSpPr>
          <a:xfrm>
            <a:off x="4310335" y="5660278"/>
            <a:ext cx="359959" cy="359959"/>
            <a:chOff x="6864754" y="3708400"/>
            <a:chExt cx="567267" cy="567267"/>
          </a:xfrm>
        </p:grpSpPr>
        <p:sp>
          <p:nvSpPr>
            <p:cNvPr id="13" name="타원 1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AB394CF0-164C-4C0A-9238-70D87C7F20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513" y="1392260"/>
            <a:ext cx="2554488" cy="454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824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D051784-C40A-45AF-8712-03A15EC7A6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8808" y="1866533"/>
            <a:ext cx="2136430" cy="37980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2B6A146-3004-4D42-9836-EC96C50C50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387" y="1866533"/>
            <a:ext cx="2136432" cy="37981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E79C9AD-D322-4CC3-861A-7AE786A1F9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944" y="1866533"/>
            <a:ext cx="2136431" cy="3798099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4967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>
                <a:solidFill>
                  <a:schemeClr val="bg1"/>
                </a:solidFill>
              </a:rPr>
              <a:t>설치하기 </a:t>
            </a:r>
            <a:r>
              <a:rPr lang="en-US" altLang="ko-KR" b="1" dirty="0">
                <a:solidFill>
                  <a:schemeClr val="bg1"/>
                </a:solidFill>
              </a:rPr>
              <a:t>– </a:t>
            </a:r>
            <a:r>
              <a:rPr lang="ko-KR" altLang="en-US" b="1" dirty="0">
                <a:solidFill>
                  <a:schemeClr val="bg1"/>
                </a:solidFill>
              </a:rPr>
              <a:t>회원가입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6403601" y="4115989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026721" y="5813972"/>
            <a:ext cx="4384498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3.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휴대폰 국가를 선택 후 인증 받을 휴대폰 번호를 입력합니다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4.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인증하기를 터치합니다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192959" y="5813972"/>
            <a:ext cx="1782860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5.(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인증번호 발송완료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) 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확인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434552" y="5813972"/>
            <a:ext cx="3956532" cy="3218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6.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인증번호 입력 후 다음을 터치하여 회원가입 창으로 넘어갑니다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9513566" y="5379343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직사각형 18"/>
          <p:cNvSpPr/>
          <p:nvPr/>
        </p:nvSpPr>
        <p:spPr>
          <a:xfrm>
            <a:off x="3585372" y="3088208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0" name="그룹 19"/>
          <p:cNvGrpSpPr/>
          <p:nvPr/>
        </p:nvGrpSpPr>
        <p:grpSpPr>
          <a:xfrm>
            <a:off x="3618414" y="3336046"/>
            <a:ext cx="359959" cy="359959"/>
            <a:chOff x="6864754" y="3708400"/>
            <a:chExt cx="567267" cy="567267"/>
          </a:xfrm>
        </p:grpSpPr>
        <p:sp>
          <p:nvSpPr>
            <p:cNvPr id="21" name="타원 20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6" name="직사각형 25"/>
          <p:cNvSpPr/>
          <p:nvPr/>
        </p:nvSpPr>
        <p:spPr>
          <a:xfrm>
            <a:off x="2181056" y="2490849"/>
            <a:ext cx="1896423" cy="30350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6144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019FAA0-96C5-45F5-A8D9-21751ACEF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4301" y="1707396"/>
            <a:ext cx="2077865" cy="3693983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4967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>
                <a:solidFill>
                  <a:schemeClr val="bg1"/>
                </a:solidFill>
              </a:rPr>
              <a:t>설치하기 </a:t>
            </a:r>
            <a:r>
              <a:rPr lang="en-US" altLang="ko-KR" b="1" dirty="0">
                <a:solidFill>
                  <a:schemeClr val="bg1"/>
                </a:solidFill>
              </a:rPr>
              <a:t>– </a:t>
            </a:r>
            <a:r>
              <a:rPr lang="ko-KR" altLang="en-US" b="1" dirty="0">
                <a:solidFill>
                  <a:schemeClr val="bg1"/>
                </a:solidFill>
              </a:rPr>
              <a:t>회원가입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913137" y="5813972"/>
            <a:ext cx="568199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7.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회원 가입에 필요한 이름을 포함한 모든 </a:t>
            </a:r>
            <a:r>
              <a:rPr lang="ko-KR" altLang="en-US" sz="11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입력창에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정보를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입력하고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다음을 터치합니다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*</a:t>
            </a:r>
            <a:r>
              <a:rPr lang="ko-KR" altLang="en-US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비밀번호 영문</a:t>
            </a:r>
            <a:r>
              <a:rPr lang="en-US" altLang="ko-KR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+</a:t>
            </a:r>
            <a:r>
              <a:rPr lang="ko-KR" altLang="en-US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숫자 </a:t>
            </a:r>
            <a:r>
              <a:rPr lang="en-US" altLang="ko-KR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6</a:t>
            </a:r>
            <a:r>
              <a:rPr lang="ko-KR" altLang="en-US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자리 이상</a:t>
            </a:r>
            <a:endParaRPr lang="en-US" altLang="ko-KR" sz="1000" dirty="0">
              <a:solidFill>
                <a:srgbClr val="FF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957064" y="5813972"/>
            <a:ext cx="2347117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8.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약관에 동의 후 다음을 터치 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8105281" y="4713396"/>
            <a:ext cx="1934458" cy="17584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9172906" y="5212809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30" name="그룹 29"/>
          <p:cNvGrpSpPr/>
          <p:nvPr/>
        </p:nvGrpSpPr>
        <p:grpSpPr>
          <a:xfrm>
            <a:off x="8033578" y="4871046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0911F14D-70B0-4A97-8DD1-F5333315E5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972" y="1707398"/>
            <a:ext cx="2077864" cy="36939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5382AB-8E40-41E4-B285-442C180721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408" y="1707396"/>
            <a:ext cx="2077865" cy="3693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784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>
            <a:extLst>
              <a:ext uri="{FF2B5EF4-FFF2-40B4-BE49-F238E27FC236}">
                <a16:creationId xmlns:a16="http://schemas.microsoft.com/office/drawing/2014/main" id="{76BA2E63-755F-4195-951D-968FF19B4B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7965" y="1536792"/>
            <a:ext cx="2277477" cy="40488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755C23E-9F80-4964-9A86-6536FDD52C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944" y="1536793"/>
            <a:ext cx="2277476" cy="404884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78024F6-714F-480B-9889-D85731A127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86" y="1536794"/>
            <a:ext cx="2277476" cy="4048847"/>
          </a:xfrm>
          <a:prstGeom prst="rect">
            <a:avLst/>
          </a:prstGeom>
        </p:spPr>
      </p:pic>
      <p:sp>
        <p:nvSpPr>
          <p:cNvPr id="29" name="직사각형 28"/>
          <p:cNvSpPr/>
          <p:nvPr/>
        </p:nvSpPr>
        <p:spPr>
          <a:xfrm>
            <a:off x="9026822" y="2148534"/>
            <a:ext cx="1759763" cy="236997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035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>
                <a:solidFill>
                  <a:schemeClr val="bg1"/>
                </a:solidFill>
              </a:rPr>
              <a:t>설치하기 </a:t>
            </a:r>
            <a:r>
              <a:rPr lang="en-US" altLang="ko-KR" b="1" dirty="0">
                <a:solidFill>
                  <a:schemeClr val="bg1"/>
                </a:solidFill>
              </a:rPr>
              <a:t>– </a:t>
            </a:r>
            <a:r>
              <a:rPr lang="ko-KR" altLang="en-US" b="1" dirty="0">
                <a:solidFill>
                  <a:schemeClr val="bg1"/>
                </a:solidFill>
              </a:rPr>
              <a:t>입금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29625" y="3429000"/>
            <a:ext cx="2248448" cy="170541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3726350" y="1998183"/>
            <a:ext cx="1874490" cy="121154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3574089" y="3360531"/>
            <a:ext cx="2089863" cy="261182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73DEA63-BE8A-4EC2-91A4-6983902EA959}"/>
              </a:ext>
            </a:extLst>
          </p:cNvPr>
          <p:cNvSpPr txBox="1"/>
          <p:nvPr/>
        </p:nvSpPr>
        <p:spPr>
          <a:xfrm>
            <a:off x="6112980" y="2879810"/>
            <a:ext cx="265498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현재 보유 수량입니다</a:t>
            </a:r>
            <a:r>
              <a:rPr lang="en-US" altLang="ko-KR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아래 그래프는 </a:t>
            </a:r>
            <a:r>
              <a:rPr lang="en-US" altLang="ko-KR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ETH</a:t>
            </a:r>
            <a:r>
              <a:rPr lang="ko-KR" altLang="en-US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의 최근 시세 변동을 보여줍니다</a:t>
            </a:r>
            <a:r>
              <a:rPr lang="en-US" altLang="ko-KR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 (</a:t>
            </a:r>
            <a:r>
              <a:rPr lang="ko-KR" altLang="en-US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시세 기준 </a:t>
            </a:r>
            <a:r>
              <a:rPr lang="ko-KR" altLang="en-US" sz="1000" dirty="0" err="1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코인마켓캡</a:t>
            </a:r>
            <a:r>
              <a:rPr lang="en-US" altLang="ko-KR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endParaRPr lang="ko-KR" altLang="en-US" sz="1000" dirty="0">
              <a:solidFill>
                <a:srgbClr val="FF7F7E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6209097" y="4531998"/>
            <a:ext cx="23470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ko-KR" altLang="en-US" dirty="0">
                <a:solidFill>
                  <a:srgbClr val="FF7F7E"/>
                </a:solidFill>
              </a:rPr>
              <a:t>입 </a:t>
            </a:r>
            <a:r>
              <a:rPr lang="en-US" altLang="ko-KR" dirty="0">
                <a:solidFill>
                  <a:srgbClr val="FF7F7E"/>
                </a:solidFill>
              </a:rPr>
              <a:t>· </a:t>
            </a:r>
            <a:r>
              <a:rPr lang="ko-KR" altLang="en-US" dirty="0">
                <a:solidFill>
                  <a:srgbClr val="FF7F7E"/>
                </a:solidFill>
              </a:rPr>
              <a:t>출금 내역이 표시 됩니다</a:t>
            </a:r>
            <a:r>
              <a:rPr lang="en-US" altLang="ko-KR" dirty="0">
                <a:solidFill>
                  <a:srgbClr val="FF7F7E"/>
                </a:solidFill>
              </a:rPr>
              <a:t>.</a:t>
            </a:r>
            <a:endParaRPr lang="ko-KR" altLang="en-US" dirty="0">
              <a:solidFill>
                <a:srgbClr val="FF7F7E"/>
              </a:solidFill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3614876" y="5503716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cxnSp>
        <p:nvCxnSpPr>
          <p:cNvPr id="8" name="꺾인 연결선 7"/>
          <p:cNvCxnSpPr>
            <a:cxnSpLocks/>
            <a:stCxn id="17" idx="3"/>
            <a:endCxn id="21" idx="1"/>
          </p:cNvCxnSpPr>
          <p:nvPr/>
        </p:nvCxnSpPr>
        <p:spPr>
          <a:xfrm>
            <a:off x="5600840" y="2603956"/>
            <a:ext cx="512140" cy="668269"/>
          </a:xfrm>
          <a:prstGeom prst="bentConnector3">
            <a:avLst/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꺾인 연결선 25"/>
          <p:cNvCxnSpPr>
            <a:cxnSpLocks/>
            <a:stCxn id="19" idx="3"/>
            <a:endCxn id="22" idx="1"/>
          </p:cNvCxnSpPr>
          <p:nvPr/>
        </p:nvCxnSpPr>
        <p:spPr>
          <a:xfrm>
            <a:off x="5663952" y="3491122"/>
            <a:ext cx="545145" cy="1202459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29624" y="5781750"/>
            <a:ext cx="193193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입금할 코인을 선택합니다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현재 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ETH, BTC, USDT </a:t>
            </a:r>
            <a:r>
              <a:rPr lang="ko-KR" altLang="en-US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를 지원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endParaRPr lang="ko-KR" altLang="en-US" sz="10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3821981" y="5781750"/>
            <a:ext cx="1436612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2.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입금을 터치합니다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153015" y="5693016"/>
            <a:ext cx="35317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3.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입금할 수 있는 주소와 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QR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코드가 나옵니다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사용하시는 거래소나 외부 지갑에서 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QR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코드를 스캔하거나 </a:t>
            </a:r>
            <a:endParaRPr lang="en-US" altLang="ko-KR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복사한 주소를 </a:t>
            </a:r>
            <a:r>
              <a:rPr lang="ko-KR" altLang="en-US" sz="11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붙여넣어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전송합니다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10492973" y="5292393"/>
            <a:ext cx="359959" cy="359959"/>
            <a:chOff x="6864754" y="3708400"/>
            <a:chExt cx="567267" cy="567267"/>
          </a:xfrm>
        </p:grpSpPr>
        <p:sp>
          <p:nvSpPr>
            <p:cNvPr id="30" name="타원 2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3" name="그림 32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85094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65CE6ADE-3867-4E29-B237-30D16D3487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208" y="1630341"/>
            <a:ext cx="2277476" cy="404884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B42A6AD-60C5-4E0D-A7D2-1F0B752ABC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250" y="1630342"/>
            <a:ext cx="2277476" cy="404884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3321457-E23C-41A0-AA28-1F83A5DA8D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962" y="1516343"/>
            <a:ext cx="2264839" cy="402638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035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>
                <a:solidFill>
                  <a:schemeClr val="bg1"/>
                </a:solidFill>
              </a:rPr>
              <a:t>설치하기 </a:t>
            </a:r>
            <a:r>
              <a:rPr lang="en-US" altLang="ko-KR" b="1" dirty="0">
                <a:solidFill>
                  <a:schemeClr val="bg1"/>
                </a:solidFill>
              </a:rPr>
              <a:t>– </a:t>
            </a:r>
            <a:r>
              <a:rPr lang="ko-KR" altLang="en-US" b="1" dirty="0">
                <a:solidFill>
                  <a:schemeClr val="bg1"/>
                </a:solidFill>
              </a:rPr>
              <a:t>송금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983164" y="3524436"/>
            <a:ext cx="2109442" cy="1794794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5837966" y="5581291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092509" y="6019248"/>
            <a:ext cx="185659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송금할 코인을 선택합니다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0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380203" y="5959039"/>
            <a:ext cx="1436612" cy="3218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2.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출금을 터치합니다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695809" y="6019248"/>
            <a:ext cx="301076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3.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송금 주소를 입력하거나 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QR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코드를 스캔합니다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9756833" y="3372293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5" name="직사각형 34"/>
          <p:cNvSpPr/>
          <p:nvPr/>
        </p:nvSpPr>
        <p:spPr>
          <a:xfrm>
            <a:off x="9701540" y="3115659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7090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47AD247-0C67-4FA0-BD12-B8DC8B9B1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8060" y="1447585"/>
            <a:ext cx="2273291" cy="40414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EF3876B-69F2-4A54-855C-551B800944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811" y="1462587"/>
            <a:ext cx="2264852" cy="4026404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035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>
                <a:solidFill>
                  <a:schemeClr val="bg1"/>
                </a:solidFill>
              </a:rPr>
              <a:t>설치하기 </a:t>
            </a:r>
            <a:r>
              <a:rPr lang="en-US" altLang="ko-KR" b="1" dirty="0">
                <a:solidFill>
                  <a:schemeClr val="bg1"/>
                </a:solidFill>
              </a:rPr>
              <a:t>– </a:t>
            </a:r>
            <a:r>
              <a:rPr lang="ko-KR" altLang="en-US" b="1" dirty="0">
                <a:solidFill>
                  <a:schemeClr val="bg1"/>
                </a:solidFill>
              </a:rPr>
              <a:t>송금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082371" y="2799607"/>
            <a:ext cx="2016954" cy="688321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719965" y="6019248"/>
            <a:ext cx="271901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4.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송금 주소를 입력하거나 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QR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코드를 </a:t>
            </a:r>
            <a:r>
              <a:rPr lang="ko-KR" altLang="en-US" sz="11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스캔된</a:t>
            </a:r>
            <a:endParaRPr lang="en-US" altLang="ko-KR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주소 확인 후 다음을 터치합니다</a:t>
            </a:r>
          </a:p>
        </p:txBody>
      </p:sp>
      <p:grpSp>
        <p:nvGrpSpPr>
          <p:cNvPr id="23" name="그룹 22"/>
          <p:cNvGrpSpPr/>
          <p:nvPr/>
        </p:nvGrpSpPr>
        <p:grpSpPr>
          <a:xfrm>
            <a:off x="3528240" y="5391486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0" name="직사각형 19"/>
          <p:cNvSpPr/>
          <p:nvPr/>
        </p:nvSpPr>
        <p:spPr>
          <a:xfrm>
            <a:off x="5145079" y="2024568"/>
            <a:ext cx="1874490" cy="63933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5145080" y="2774070"/>
            <a:ext cx="1874490" cy="65280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73DEA63-BE8A-4EC2-91A4-6983902EA959}"/>
              </a:ext>
            </a:extLst>
          </p:cNvPr>
          <p:cNvSpPr txBox="1"/>
          <p:nvPr/>
        </p:nvSpPr>
        <p:spPr>
          <a:xfrm>
            <a:off x="8026503" y="2640571"/>
            <a:ext cx="2654985" cy="300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송금 주소를 확인합니다</a:t>
            </a:r>
            <a:r>
              <a:rPr lang="en-US" altLang="ko-KR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8026503" y="3468288"/>
            <a:ext cx="265498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ko-KR" altLang="en-US" dirty="0">
                <a:solidFill>
                  <a:srgbClr val="FF7F7E"/>
                </a:solidFill>
              </a:rPr>
              <a:t>재산 현황 및 송금 수수료가 표시됩니다</a:t>
            </a:r>
            <a:r>
              <a:rPr lang="en-US" altLang="ko-KR" dirty="0">
                <a:solidFill>
                  <a:srgbClr val="FF7F7E"/>
                </a:solidFill>
              </a:rPr>
              <a:t>.</a:t>
            </a:r>
            <a:endParaRPr lang="ko-KR" altLang="en-US" dirty="0">
              <a:solidFill>
                <a:srgbClr val="FF7F7E"/>
              </a:solidFill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6262384" y="5381070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cxnSp>
        <p:nvCxnSpPr>
          <p:cNvPr id="37" name="꺾인 연결선 36"/>
          <p:cNvCxnSpPr>
            <a:stCxn id="20" idx="3"/>
            <a:endCxn id="22" idx="1"/>
          </p:cNvCxnSpPr>
          <p:nvPr/>
        </p:nvCxnSpPr>
        <p:spPr>
          <a:xfrm>
            <a:off x="7019569" y="2344233"/>
            <a:ext cx="1006934" cy="446828"/>
          </a:xfrm>
          <a:prstGeom prst="bentConnector3">
            <a:avLst/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꺾인 연결선 37"/>
          <p:cNvCxnSpPr>
            <a:stCxn id="21" idx="3"/>
            <a:endCxn id="26" idx="1"/>
          </p:cNvCxnSpPr>
          <p:nvPr/>
        </p:nvCxnSpPr>
        <p:spPr>
          <a:xfrm>
            <a:off x="7019570" y="3100474"/>
            <a:ext cx="1006933" cy="529397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4932706" y="5959039"/>
            <a:ext cx="2731838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5.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송금 금액을 입력하고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송금을 터치합니다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sp>
        <p:nvSpPr>
          <p:cNvPr id="40" name="직사각형 39"/>
          <p:cNvSpPr/>
          <p:nvPr/>
        </p:nvSpPr>
        <p:spPr>
          <a:xfrm>
            <a:off x="5127460" y="3475735"/>
            <a:ext cx="1874490" cy="3082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542FAC4-774C-49BD-A896-B8E1F46DBA7D}"/>
              </a:ext>
            </a:extLst>
          </p:cNvPr>
          <p:cNvSpPr txBox="1"/>
          <p:nvPr/>
        </p:nvSpPr>
        <p:spPr>
          <a:xfrm>
            <a:off x="8923680" y="6148197"/>
            <a:ext cx="27246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*</a:t>
            </a:r>
            <a:r>
              <a:rPr lang="ko-KR" altLang="en-US" sz="1000" dirty="0" err="1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코인마켓캡</a:t>
            </a:r>
            <a:r>
              <a:rPr lang="ko-KR" altLang="en-US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2019.10.18</a:t>
            </a:r>
            <a:r>
              <a:rPr lang="ko-KR" altLang="en-US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일 </a:t>
            </a:r>
            <a:r>
              <a:rPr lang="en-US" altLang="ko-KR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16:37</a:t>
            </a:r>
            <a:r>
              <a:rPr lang="ko-KR" altLang="en-US" sz="100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기준</a:t>
            </a:r>
          </a:p>
        </p:txBody>
      </p:sp>
    </p:spTree>
    <p:extLst>
      <p:ext uri="{BB962C8B-B14F-4D97-AF65-F5344CB8AC3E}">
        <p14:creationId xmlns:p14="http://schemas.microsoft.com/office/powerpoint/2010/main" val="1574985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98EA994-AEB6-4317-B2C6-1AAB612C25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130" y="1630342"/>
            <a:ext cx="2277476" cy="404884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C5DB66C-F6CC-4399-A24D-5455559D10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208" y="1630341"/>
            <a:ext cx="2277476" cy="404884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7772F5D-9046-4259-B61A-12E184B944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250" y="1630342"/>
            <a:ext cx="2277476" cy="4048847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4967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>
                <a:solidFill>
                  <a:schemeClr val="bg1"/>
                </a:solidFill>
              </a:rPr>
              <a:t>설치하기 </a:t>
            </a:r>
            <a:r>
              <a:rPr lang="en-US" altLang="ko-KR" b="1" dirty="0">
                <a:solidFill>
                  <a:schemeClr val="bg1"/>
                </a:solidFill>
              </a:rPr>
              <a:t>– </a:t>
            </a:r>
            <a:r>
              <a:rPr lang="ko-KR" altLang="en-US" b="1" dirty="0" err="1">
                <a:solidFill>
                  <a:schemeClr val="bg1"/>
                </a:solidFill>
              </a:rPr>
              <a:t>코인교환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032256" y="3586579"/>
            <a:ext cx="1973464" cy="164107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6780069" y="5599080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092509" y="6019248"/>
            <a:ext cx="189186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교환할 코인을 선택합니다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0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380203" y="5959039"/>
            <a:ext cx="1436612" cy="3218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2.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교환을 터치합니다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135784" y="6019248"/>
            <a:ext cx="17283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3.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금액 입력을 터치합니다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8135784" y="3996812"/>
            <a:ext cx="1298417" cy="26756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0" name="그룹 29"/>
          <p:cNvGrpSpPr/>
          <p:nvPr/>
        </p:nvGrpSpPr>
        <p:grpSpPr>
          <a:xfrm>
            <a:off x="8999820" y="4133778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직사각형 18"/>
          <p:cNvSpPr/>
          <p:nvPr/>
        </p:nvSpPr>
        <p:spPr>
          <a:xfrm>
            <a:off x="8109961" y="4745278"/>
            <a:ext cx="1911117" cy="57395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10715897" y="5102551"/>
            <a:ext cx="125963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ko-KR" altLang="en-US" dirty="0">
                <a:solidFill>
                  <a:srgbClr val="FF7F7E"/>
                </a:solidFill>
              </a:rPr>
              <a:t>코인  시세 표시</a:t>
            </a:r>
          </a:p>
        </p:txBody>
      </p:sp>
      <p:cxnSp>
        <p:nvCxnSpPr>
          <p:cNvPr id="21" name="꺾인 연결선 20"/>
          <p:cNvCxnSpPr>
            <a:cxnSpLocks/>
          </p:cNvCxnSpPr>
          <p:nvPr/>
        </p:nvCxnSpPr>
        <p:spPr>
          <a:xfrm>
            <a:off x="10021078" y="5064168"/>
            <a:ext cx="694819" cy="210961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3828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6E6E511-97CE-4E91-A650-BE7379B135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109" y="1516191"/>
            <a:ext cx="2276981" cy="404796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A04953-4226-432E-9A75-19B9F95BA1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345" y="1516191"/>
            <a:ext cx="2276981" cy="4047966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4967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>
                <a:solidFill>
                  <a:schemeClr val="bg1"/>
                </a:solidFill>
              </a:rPr>
              <a:t>설치하기 </a:t>
            </a:r>
            <a:r>
              <a:rPr lang="en-US" altLang="ko-KR" b="1" dirty="0">
                <a:solidFill>
                  <a:schemeClr val="bg1"/>
                </a:solidFill>
              </a:rPr>
              <a:t>– </a:t>
            </a:r>
            <a:r>
              <a:rPr lang="ko-KR" altLang="en-US" b="1" dirty="0" err="1">
                <a:solidFill>
                  <a:schemeClr val="bg1"/>
                </a:solidFill>
              </a:rPr>
              <a:t>코인교환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565715" y="6019248"/>
            <a:ext cx="286007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4.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교환할 금액을 입력하고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확인을 터치합니다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잘못 입력하였을 경우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초기화를 누릅니다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.)</a:t>
            </a:r>
          </a:p>
        </p:txBody>
      </p:sp>
      <p:grpSp>
        <p:nvGrpSpPr>
          <p:cNvPr id="23" name="그룹 22"/>
          <p:cNvGrpSpPr/>
          <p:nvPr/>
        </p:nvGrpSpPr>
        <p:grpSpPr>
          <a:xfrm>
            <a:off x="4510264" y="5378956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0" name="직사각형 19"/>
          <p:cNvSpPr/>
          <p:nvPr/>
        </p:nvSpPr>
        <p:spPr>
          <a:xfrm>
            <a:off x="2963323" y="3791453"/>
            <a:ext cx="1874490" cy="1312392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7997352" y="1946221"/>
            <a:ext cx="776372" cy="32369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591109" y="5959039"/>
            <a:ext cx="2917786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5. </a:t>
            </a:r>
            <a:r>
              <a:rPr lang="ko-KR" altLang="en-US" sz="11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목표코인을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선택하고 교환하기를 터치합니다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sp>
        <p:nvSpPr>
          <p:cNvPr id="40" name="직사각형 39"/>
          <p:cNvSpPr/>
          <p:nvPr/>
        </p:nvSpPr>
        <p:spPr>
          <a:xfrm>
            <a:off x="6792354" y="5224821"/>
            <a:ext cx="1874490" cy="3082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8205558" y="5341809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267330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847135D-5D96-4B32-B109-138204E6E9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088" y="1454492"/>
            <a:ext cx="1854159" cy="3914335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2728088" y="2982751"/>
            <a:ext cx="1874490" cy="157149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123109" y="5959039"/>
            <a:ext cx="396110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en-US" altLang="ko-KR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ko-KR" altLang="en-US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입금할 코인을 선택합니다</a:t>
            </a:r>
            <a:r>
              <a:rPr lang="en-US" altLang="ko-KR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r>
              <a:rPr lang="ko-KR" altLang="en-US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 </a:t>
            </a:r>
            <a:r>
              <a:rPr lang="en-US" altLang="ko-KR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현재</a:t>
            </a:r>
            <a:r>
              <a:rPr lang="en-US" altLang="ko-KR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ETH, BTC,USDT </a:t>
            </a:r>
            <a:r>
              <a:rPr lang="ko-KR" altLang="en-US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지원</a:t>
            </a:r>
            <a:r>
              <a:rPr lang="en-US" altLang="ko-KR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</p:txBody>
      </p:sp>
      <p:sp>
        <p:nvSpPr>
          <p:cNvPr id="27" name="직사각형 26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578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>
                <a:solidFill>
                  <a:schemeClr val="bg1"/>
                </a:solidFill>
              </a:rPr>
              <a:t>설치하기 </a:t>
            </a:r>
            <a:r>
              <a:rPr lang="en-US" altLang="ko-KR" b="1" dirty="0">
                <a:solidFill>
                  <a:schemeClr val="bg1"/>
                </a:solidFill>
              </a:rPr>
              <a:t>– </a:t>
            </a:r>
            <a:r>
              <a:rPr lang="ko-KR" altLang="en-US" b="1" dirty="0">
                <a:solidFill>
                  <a:schemeClr val="bg1"/>
                </a:solidFill>
              </a:rPr>
              <a:t>채굴 입금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DD22CBF-B044-458C-ADE0-BB9612295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730" y="1471832"/>
            <a:ext cx="1854159" cy="3914336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A1643B17-1D8F-429F-8E9A-2FDC58D9DF99}"/>
              </a:ext>
            </a:extLst>
          </p:cNvPr>
          <p:cNvSpPr txBox="1"/>
          <p:nvPr/>
        </p:nvSpPr>
        <p:spPr>
          <a:xfrm>
            <a:off x="6611040" y="5898830"/>
            <a:ext cx="2696572" cy="3218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2. </a:t>
            </a:r>
            <a:r>
              <a:rPr lang="ko-KR" altLang="en-US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입금할 코인의 종류와 단위를 입력합니다</a:t>
            </a:r>
            <a:r>
              <a:rPr lang="en-US" altLang="ko-KR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sp>
        <p:nvSpPr>
          <p:cNvPr id="24" name="직사각형 19">
            <a:extLst>
              <a:ext uri="{FF2B5EF4-FFF2-40B4-BE49-F238E27FC236}">
                <a16:creationId xmlns:a16="http://schemas.microsoft.com/office/drawing/2014/main" id="{DD04BC6A-757E-48AA-BAF4-4837BDD285EE}"/>
              </a:ext>
            </a:extLst>
          </p:cNvPr>
          <p:cNvSpPr/>
          <p:nvPr/>
        </p:nvSpPr>
        <p:spPr>
          <a:xfrm>
            <a:off x="6939730" y="2645399"/>
            <a:ext cx="1854159" cy="674704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6558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2C159BE-7128-4CB8-B9D8-B5604C4C30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841" y="1410964"/>
            <a:ext cx="1957883" cy="413330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1AC42F-5259-4662-A2E2-4ECFD6D39E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346" y="1410964"/>
            <a:ext cx="1957883" cy="4133309"/>
          </a:xfrm>
          <a:prstGeom prst="rect">
            <a:avLst/>
          </a:prstGeom>
        </p:spPr>
      </p:pic>
      <p:sp>
        <p:nvSpPr>
          <p:cNvPr id="27" name="직사각형 26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963323" y="3609382"/>
            <a:ext cx="1874490" cy="13400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899234" y="3552647"/>
            <a:ext cx="1874490" cy="83374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9468543" y="4021559"/>
            <a:ext cx="2213384" cy="531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ko-KR" altLang="en-US" dirty="0">
                <a:solidFill>
                  <a:srgbClr val="FF7F7E"/>
                </a:solidFill>
              </a:rPr>
              <a:t>자산 현황 표시</a:t>
            </a:r>
            <a:endParaRPr lang="en-US" altLang="ko-KR" dirty="0">
              <a:solidFill>
                <a:srgbClr val="FF7F7E"/>
              </a:solidFill>
            </a:endParaRPr>
          </a:p>
          <a:p>
            <a:r>
              <a:rPr lang="ko-KR" altLang="en-US" dirty="0">
                <a:solidFill>
                  <a:srgbClr val="FF7F7E"/>
                </a:solidFill>
              </a:rPr>
              <a:t>예상 채굴 수익 표시</a:t>
            </a:r>
            <a:endParaRPr lang="en-US" altLang="ko-KR" dirty="0">
              <a:solidFill>
                <a:srgbClr val="FF7F7E"/>
              </a:solidFill>
            </a:endParaRPr>
          </a:p>
        </p:txBody>
      </p:sp>
      <p:cxnSp>
        <p:nvCxnSpPr>
          <p:cNvPr id="34" name="꺾인 연결선 33"/>
          <p:cNvCxnSpPr/>
          <p:nvPr/>
        </p:nvCxnSpPr>
        <p:spPr>
          <a:xfrm>
            <a:off x="8773724" y="3978785"/>
            <a:ext cx="694819" cy="210961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957228" y="5942413"/>
            <a:ext cx="3911731" cy="470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3.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사용할 코인 수를 입력하여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수량을 적습니다</a:t>
            </a:r>
          </a:p>
          <a:p>
            <a:pPr algn="ctr">
              <a:lnSpc>
                <a:spcPct val="150000"/>
              </a:lnSpc>
            </a:pP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잘못 입력하였을 경우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초기화를 누릅니다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.)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227998" y="5942413"/>
            <a:ext cx="3187091" cy="3218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4.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자산 및 수익 확인 후 입금하기 버튼을 터치합니다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578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>
                <a:solidFill>
                  <a:schemeClr val="bg1"/>
                </a:solidFill>
              </a:rPr>
              <a:t>설치하기 </a:t>
            </a:r>
            <a:r>
              <a:rPr lang="en-US" altLang="ko-KR" b="1" dirty="0">
                <a:solidFill>
                  <a:schemeClr val="bg1"/>
                </a:solidFill>
              </a:rPr>
              <a:t>– </a:t>
            </a:r>
            <a:r>
              <a:rPr lang="ko-KR" altLang="en-US" b="1" dirty="0">
                <a:solidFill>
                  <a:schemeClr val="bg1"/>
                </a:solidFill>
              </a:rPr>
              <a:t>채굴 입금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4502270" y="5167579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2" name="그림 3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44" name="그룹 43"/>
          <p:cNvGrpSpPr/>
          <p:nvPr/>
        </p:nvGrpSpPr>
        <p:grpSpPr>
          <a:xfrm>
            <a:off x="7656498" y="5294935"/>
            <a:ext cx="359959" cy="359959"/>
            <a:chOff x="6864754" y="3708400"/>
            <a:chExt cx="567267" cy="567267"/>
          </a:xfrm>
        </p:grpSpPr>
        <p:sp>
          <p:nvSpPr>
            <p:cNvPr id="45" name="타원 44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6" name="그림 4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608060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1140</TotalTime>
  <Words>492</Words>
  <Application>Microsoft Office PowerPoint</Application>
  <PresentationFormat>Widescreen</PresentationFormat>
  <Paragraphs>64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맑은 고딕</vt:lpstr>
      <vt:lpstr>Yu Gothic UI</vt:lpstr>
      <vt:lpstr>나눔스퀘어</vt:lpstr>
      <vt:lpstr>Arial</vt:lpstr>
      <vt:lpstr>Office 테마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SJ</dc:creator>
  <cp:lastModifiedBy>daworks</cp:lastModifiedBy>
  <cp:revision>137</cp:revision>
  <cp:lastPrinted>2019-10-08T11:39:08Z</cp:lastPrinted>
  <dcterms:created xsi:type="dcterms:W3CDTF">2019-09-16T04:21:32Z</dcterms:created>
  <dcterms:modified xsi:type="dcterms:W3CDTF">2020-02-07T08:47:38Z</dcterms:modified>
</cp:coreProperties>
</file>