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7" r:id="rId2"/>
    <p:sldId id="299" r:id="rId3"/>
    <p:sldId id="300" r:id="rId4"/>
    <p:sldId id="302" r:id="rId5"/>
    <p:sldId id="283" r:id="rId6"/>
    <p:sldId id="291" r:id="rId7"/>
    <p:sldId id="292" r:id="rId8"/>
    <p:sldId id="284" r:id="rId9"/>
    <p:sldId id="286" r:id="rId10"/>
    <p:sldId id="287" r:id="rId11"/>
    <p:sldId id="288" r:id="rId12"/>
    <p:sldId id="289" r:id="rId13"/>
    <p:sldId id="293" r:id="rId14"/>
    <p:sldId id="294" r:id="rId15"/>
    <p:sldId id="295" r:id="rId16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7C368-52BC-4343-8385-96906F94D91F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EE71-1FA8-4EA0-8D1D-4DF3BF7B72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446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aseline="0"/>
            </a:lvl1pPr>
          </a:lstStyle>
          <a:p>
            <a:r>
              <a:rPr lang="en-US" altLang="ko-KR" dirty="0" smtClean="0"/>
              <a:t>KOK PLAY </a:t>
            </a:r>
            <a:r>
              <a:rPr lang="ko-KR" altLang="en-US" dirty="0" err="1" smtClean="0"/>
              <a:t>메뉴얼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 smtClean="0"/>
              <a:t>KOK Installation Instruction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3804" y="2323543"/>
            <a:ext cx="10524392" cy="240065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altLang="ko-KR" sz="7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000" dirty="0" smtClean="0">
                <a:solidFill>
                  <a:schemeClr val="bg1">
                    <a:lumMod val="50000"/>
                  </a:schemeClr>
                </a:solidFill>
              </a:rPr>
              <a:t>(iOS)</a:t>
            </a:r>
            <a:endParaRPr lang="en-US" altLang="ko-KR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5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408335" y="6019248"/>
            <a:ext cx="365837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marL="228600" indent="-228600">
              <a:buAutoNum type="arabicPeriod"/>
            </a:pPr>
            <a:r>
              <a:rPr lang="en-US" altLang="ko-KR" dirty="0" smtClean="0"/>
              <a:t>Click </a:t>
            </a:r>
            <a:r>
              <a:rPr lang="en-US" altLang="ko-KR" dirty="0"/>
              <a:t>the link you received from the recommended </a:t>
            </a:r>
            <a:endParaRPr lang="en-US" altLang="ko-KR" dirty="0" smtClean="0"/>
          </a:p>
          <a:p>
            <a:r>
              <a:rPr lang="en-US" altLang="ko-KR" dirty="0" smtClean="0"/>
              <a:t>       person </a:t>
            </a:r>
            <a:r>
              <a:rPr lang="en-US" altLang="ko-KR" dirty="0"/>
              <a:t>via </a:t>
            </a:r>
            <a:r>
              <a:rPr lang="en-US" altLang="ko-KR" dirty="0" err="1"/>
              <a:t>Kakao</a:t>
            </a:r>
            <a:r>
              <a:rPr lang="en-US" altLang="ko-KR" dirty="0"/>
              <a:t> Talk or text message.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402022" y="6025624"/>
            <a:ext cx="63674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AutoNum type="arabicPeriod" startAt="2"/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When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installing on iPhone, user may get the warning about untrusted enterprise developers. </a:t>
            </a:r>
            <a:endParaRPr lang="en-US" altLang="ko-KR" sz="11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Touch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“Install.” When the installation is completed, touch “iOS.”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8405154" y="3805206"/>
            <a:ext cx="1345515" cy="29200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340727" y="3201405"/>
            <a:ext cx="1414793" cy="38585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2" name="그룹 21"/>
          <p:cNvGrpSpPr/>
          <p:nvPr/>
        </p:nvGrpSpPr>
        <p:grpSpPr>
          <a:xfrm>
            <a:off x="3377977" y="3278174"/>
            <a:ext cx="359959" cy="359959"/>
            <a:chOff x="6864754" y="3708400"/>
            <a:chExt cx="567267" cy="567267"/>
          </a:xfrm>
        </p:grpSpPr>
        <p:sp>
          <p:nvSpPr>
            <p:cNvPr id="26" name="타원 2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6" name="직사각형 35"/>
          <p:cNvSpPr/>
          <p:nvPr/>
        </p:nvSpPr>
        <p:spPr>
          <a:xfrm>
            <a:off x="5402023" y="3077308"/>
            <a:ext cx="1341678" cy="71217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6262384" y="3684618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177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</a:t>
            </a:r>
            <a:r>
              <a:rPr lang="en-US" altLang="ko-KR" b="1" dirty="0">
                <a:solidFill>
                  <a:schemeClr val="bg1"/>
                </a:solidFill>
              </a:rPr>
              <a:t> PLAY </a:t>
            </a:r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>
                <a:solidFill>
                  <a:schemeClr val="bg1"/>
                </a:solidFill>
              </a:rPr>
              <a:t>– </a:t>
            </a:r>
            <a:r>
              <a:rPr lang="en-US" altLang="ko-KR" b="1" dirty="0" err="1">
                <a:solidFill>
                  <a:schemeClr val="bg1"/>
                </a:solidFill>
              </a:rPr>
              <a:t>Iphone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en-US" altLang="ko-KR" dirty="0">
                <a:solidFill>
                  <a:schemeClr val="bg1"/>
                </a:solidFill>
                <a:ea typeface="나눔스퀘어" panose="020B0600000101010101" pitchFamily="50" charset="-127"/>
              </a:rPr>
              <a:t>iOS)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390710" y="3968222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458279" y="357447"/>
            <a:ext cx="45656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1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 KOK can be downloaded from the website via Android and </a:t>
            </a:r>
            <a:r>
              <a:rPr lang="en-US" altLang="ko-KR" sz="11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iPhone.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FF7F7E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9609874" y="618013"/>
            <a:ext cx="2303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US" altLang="ko-KR" sz="1000" dirty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*The manual is written based on ETH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663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1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70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70" cy="4546282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107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</a:t>
            </a:r>
            <a:r>
              <a:rPr lang="en-US" altLang="ko-KR" b="1" dirty="0">
                <a:solidFill>
                  <a:schemeClr val="bg1"/>
                </a:solidFill>
              </a:rPr>
              <a:t> PLAY </a:t>
            </a:r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  <a:r>
              <a:rPr lang="ko-KR" altLang="en-US" b="1" dirty="0" smtClean="0">
                <a:solidFill>
                  <a:schemeClr val="bg1"/>
                </a:solidFill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</a:rPr>
              <a:t>- </a:t>
            </a:r>
            <a:r>
              <a:rPr lang="en-US" altLang="ja-JP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(iOS)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  <a:p>
            <a:pPr fontAlgn="base"/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8329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C0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In case of failed installation to iPhone: When installing on iPhone, user may get the warning about untrusted enterprise developers.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359228" y="2653125"/>
            <a:ext cx="1520890" cy="113600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152130" y="4794320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141969" y="4090220"/>
            <a:ext cx="1855720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490687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9637730" y="4310560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7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1230588" y="6000756"/>
            <a:ext cx="378241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When </a:t>
            </a:r>
            <a:r>
              <a:rPr lang="en-US" altLang="ko-KR" sz="1200" dirty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installing on iPhone, user may get the warning about untrusted enterprise developers.</a:t>
            </a:r>
            <a:endParaRPr lang="ko-KR" altLang="en-US" sz="1200" dirty="0">
              <a:solidFill>
                <a:schemeClr val="tx1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endParaRPr lang="en-US" altLang="ko-KR" sz="1200" dirty="0" smtClean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8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5515573" y="6000756"/>
            <a:ext cx="4968664" cy="378788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Touch Home&gt;Settings&gt;General &gt;Device </a:t>
            </a:r>
            <a:r>
              <a:rPr lang="en-US" altLang="ko-KR" sz="1200" dirty="0" smtClean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Management.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9562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0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69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69" cy="4546282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107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</a:t>
            </a:r>
            <a:r>
              <a:rPr lang="en-US" altLang="ko-KR" b="1" dirty="0">
                <a:solidFill>
                  <a:schemeClr val="bg1"/>
                </a:solidFill>
              </a:rPr>
              <a:t> PLAY </a:t>
            </a:r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</a:rPr>
              <a:t>- </a:t>
            </a:r>
            <a:r>
              <a:rPr lang="en-US" altLang="ja-JP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(iOS</a:t>
            </a:r>
            <a:r>
              <a:rPr lang="en-US" altLang="ko-KR" dirty="0" smtClean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8329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C0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In case of failed installation to iPhone: When installing on iPhone, user may get the warning about untrusted enterprise developers.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152130" y="2598146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277224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9066724" y="3987043"/>
            <a:ext cx="673693" cy="27059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177629" y="2287979"/>
            <a:ext cx="1913512" cy="40513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672615" y="2546405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8" name="그룹 27"/>
          <p:cNvGrpSpPr/>
          <p:nvPr/>
        </p:nvGrpSpPr>
        <p:grpSpPr>
          <a:xfrm>
            <a:off x="9285134" y="422538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1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3433090" y="5969869"/>
            <a:ext cx="5485159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You can see that the title is created as the enterprise app.</a:t>
            </a:r>
          </a:p>
          <a:p>
            <a:r>
              <a:rPr lang="en-US" altLang="ko-KR" sz="1200" dirty="0">
                <a:solidFill>
                  <a:schemeClr val="tx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   -Touch that title when it pops up, then touch 'Trust.’</a:t>
            </a:r>
            <a:endParaRPr lang="ko-KR" altLang="en-US" sz="1200" dirty="0">
              <a:solidFill>
                <a:schemeClr val="tx1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754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10450" y="1572476"/>
            <a:ext cx="5080237" cy="568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Click ‘Open’ when the installation is completed. Intro screen will appear first.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To sign-up, click ‘Registration’ link at the bottom. 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11" y="1112583"/>
            <a:ext cx="2545146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28" y="1112583"/>
            <a:ext cx="2545146" cy="53999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449087" y="463991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4470133" y="4843242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3"/>
            <a:ext cx="2205793" cy="4679997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30021" y="3827127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415724" y="5823236"/>
            <a:ext cx="319774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Select the country and enter the mobile phone </a:t>
            </a:r>
            <a:endParaRPr lang="en-US" altLang="ko-KR" sz="1100" dirty="0" smtClean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number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 receive the authentication number.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Touch ‘Authentication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613472" y="5820897"/>
            <a:ext cx="2941831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5.(Authentication number is sent) Click ‘OK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16739" y="5805754"/>
            <a:ext cx="2929007" cy="829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6. After entering the authentication number, </a:t>
            </a:r>
            <a:endParaRPr lang="en-US" altLang="ko-KR" sz="1100" dirty="0" smtClean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‘Next’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for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registration.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8901264" y="405520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3585372" y="310579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283294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526017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8133031" y="2927663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237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Registration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13137" y="5813972"/>
            <a:ext cx="5681990" cy="548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7. Enter all information for the sign-up including name, then touch ‘Next.’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*Use 6 or more characters with a mix of letters and numbers for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password</a:t>
            </a:r>
            <a:endParaRPr lang="en-US" altLang="ko-KR" sz="1000" dirty="0">
              <a:solidFill>
                <a:srgbClr val="FF0000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3" y="1289872"/>
            <a:ext cx="2205793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153135" y="5814597"/>
            <a:ext cx="3836307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8. Click ‘Agree’ to the Terms and Conditions. Touch ‘Next.’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105281" y="4695812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9174644" y="512180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30" name="그룹 29"/>
          <p:cNvGrpSpPr/>
          <p:nvPr/>
        </p:nvGrpSpPr>
        <p:grpSpPr>
          <a:xfrm>
            <a:off x="8033578" y="483587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7" y="1101750"/>
            <a:ext cx="2205794" cy="4680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37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3" y="1112583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610" y="1112583"/>
            <a:ext cx="2205793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10530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598262" y="1930961"/>
            <a:ext cx="1874490" cy="152917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98262" y="3491513"/>
            <a:ext cx="1874490" cy="104048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209097" y="3099098"/>
            <a:ext cx="265498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 holding quantity.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graph below shows the latest </a:t>
            </a:r>
            <a:endParaRPr lang="en-US" altLang="ko-KR" sz="1000" dirty="0" smtClean="0">
              <a:solidFill>
                <a:srgbClr val="FF7F7E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 price </a:t>
            </a: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changes in ETH.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  (The price based on Coin Market Cap)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FF7F7E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920312"/>
            <a:ext cx="2347073" cy="52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 and withdrawal history is indicated.</a:t>
            </a:r>
            <a:endParaRPr lang="ko-KR" altLang="en-US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719679" y="500784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stCxn id="17" idx="3"/>
            <a:endCxn id="21" idx="1"/>
          </p:cNvCxnSpPr>
          <p:nvPr/>
        </p:nvCxnSpPr>
        <p:spPr>
          <a:xfrm>
            <a:off x="5472752" y="2695546"/>
            <a:ext cx="736345" cy="1026800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stCxn id="19" idx="3"/>
            <a:endCxn id="22" idx="1"/>
          </p:cNvCxnSpPr>
          <p:nvPr/>
        </p:nvCxnSpPr>
        <p:spPr>
          <a:xfrm>
            <a:off x="5472752" y="4011756"/>
            <a:ext cx="736345" cy="1171289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33380" y="5781750"/>
            <a:ext cx="302679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Choose a coin to deposit.</a:t>
            </a:r>
          </a:p>
          <a:p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(</a:t>
            </a:r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Currently ETH, DAC, and USDT are supported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lang="en-US" altLang="ko-KR" sz="10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719679" y="5781749"/>
            <a:ext cx="1353256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Touch ‘Deposit.’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407433" y="5711923"/>
            <a:ext cx="34692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The deposit address and QR code will appear. </a:t>
            </a:r>
            <a:endParaRPr lang="en-US" altLang="ko-KR" sz="1100" dirty="0" smtClean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Scan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the QR code or paste the copied address from </a:t>
            </a:r>
            <a:endParaRPr lang="en-US" altLang="ko-KR" sz="1100" dirty="0" smtClean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your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exchange or other wallet to transfer.</a:t>
            </a:r>
          </a:p>
          <a:p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9791637" y="5007842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01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Transfer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21229" y="518734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271821" y="6019248"/>
            <a:ext cx="16995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Select a coin to transfer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lang="ko-KR" altLang="en-US" sz="8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572866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Touch ‘Withdrawal.’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95809" y="6019248"/>
            <a:ext cx="28440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Enter deposit address or scan QR code.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9497697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9535406" y="232601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01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Transfer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941593" y="517855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428" y="1289872"/>
            <a:ext cx="2205793" cy="467999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45079" y="2098718"/>
            <a:ext cx="1874490" cy="55772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145080" y="2725616"/>
            <a:ext cx="1874490" cy="65878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17855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stCxn id="20" idx="3"/>
          </p:cNvCxnSpPr>
          <p:nvPr/>
        </p:nvCxnSpPr>
        <p:spPr>
          <a:xfrm>
            <a:off x="7019569" y="2377583"/>
            <a:ext cx="1006934" cy="41347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21" idx="3"/>
          </p:cNvCxnSpPr>
          <p:nvPr/>
        </p:nvCxnSpPr>
        <p:spPr>
          <a:xfrm>
            <a:off x="7019570" y="3055011"/>
            <a:ext cx="1006933" cy="57486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5145079" y="3484501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719965" y="6019248"/>
            <a:ext cx="33180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Check the entered deposit address and scanned </a:t>
            </a:r>
            <a:r>
              <a:rPr lang="en-US" altLang="ko-KR" sz="1100" dirty="0" err="1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QR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code, then touch ‘Next.’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rgbClr val="FF7F7E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Check the deposit address.</a:t>
            </a:r>
            <a:endParaRPr lang="en-US" altLang="ko-KR" sz="1000" dirty="0">
              <a:solidFill>
                <a:srgbClr val="FF7F7E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 status and transfer fee are displayed</a:t>
            </a:r>
            <a:r>
              <a:rPr lang="en-US" altLang="ko-KR" dirty="0" smtClean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ko-KR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932706" y="5959039"/>
            <a:ext cx="316945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 Enter the transfer amount. Touch ‘Transfer.’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*Based on CMC</a:t>
            </a:r>
            <a:r>
              <a:rPr lang="ko-KR" altLang="en-US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16:37</a:t>
            </a:r>
            <a:r>
              <a:rPr lang="ko-KR" altLang="en-US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2019/10/18</a:t>
            </a:r>
            <a:endParaRPr lang="ko-KR" altLang="en-US" sz="1000" dirty="0">
              <a:solidFill>
                <a:srgbClr val="FF0000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8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Exchange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6601560" y="5187345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8648939" y="2105782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9504183" y="2295500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148108"/>
            <a:ext cx="1911117" cy="103923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20"/>
          <p:cNvCxnSpPr/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20842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Choose a coin to exchange.</a:t>
            </a:r>
            <a:endParaRPr lang="ko-KR" altLang="en-US" sz="10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9111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‘Exchange.’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35784" y="6019248"/>
            <a:ext cx="18694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enter amount tab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lang="ko-KR" altLang="en-US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4745278"/>
            <a:ext cx="12596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coin price is displayed</a:t>
            </a:r>
            <a:endParaRPr lang="ko-KR" altLang="en-US" dirty="0">
              <a:solidFill>
                <a:srgbClr val="FF7F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98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Exchange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8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6899234" y="2763661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899234" y="3599814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7646946" y="3839130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27" name="그룹 26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2" name="직사각형 31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361332" y="6019248"/>
            <a:ext cx="3268844" cy="469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4.  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Enter 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amount to exchange. Touch 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‘Confirm.’</a:t>
            </a:r>
            <a:endParaRPr lang="ko-KR" altLang="en-US" sz="11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en-US" altLang="ko-KR" sz="9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(If you enter incorrectly, clear the amount or press initialize</a:t>
            </a:r>
            <a:r>
              <a:rPr lang="en-US" altLang="ko-KR" sz="9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lang="en-US" altLang="ko-KR" sz="900" dirty="0">
              <a:solidFill>
                <a:prstClr val="black"/>
              </a:solidFill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442364" y="5907678"/>
            <a:ext cx="336662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Select a coin to be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converted. </a:t>
            </a:r>
            <a:r>
              <a:rPr lang="en-US" altLang="ko-KR" sz="11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Touch </a:t>
            </a:r>
            <a:r>
              <a:rPr lang="en-US" altLang="ko-KR" sz="11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‘Exchange.’</a:t>
            </a:r>
            <a:endParaRPr lang="en-US" altLang="ko-KR" sz="1100" dirty="0"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545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Mining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54160" y="251126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588" y="1160562"/>
            <a:ext cx="2205793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53794" y="2694748"/>
            <a:ext cx="1874490" cy="116011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711790" y="5969870"/>
            <a:ext cx="42238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1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Select a coin to deposit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/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  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Currently ETH</a:t>
            </a:r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1000" dirty="0" smtClean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DAC </a:t>
            </a:r>
            <a:r>
              <a:rPr lang="en-US" altLang="ko-KR" sz="1000" dirty="0"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supported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147" y="1160564"/>
            <a:ext cx="2205792" cy="4679996"/>
          </a:xfrm>
          <a:prstGeom prst="rect">
            <a:avLst/>
          </a:prstGeom>
        </p:spPr>
      </p:pic>
      <p:cxnSp>
        <p:nvCxnSpPr>
          <p:cNvPr id="35" name="꺾인 연결선 34"/>
          <p:cNvCxnSpPr/>
          <p:nvPr/>
        </p:nvCxnSpPr>
        <p:spPr>
          <a:xfrm>
            <a:off x="8864251" y="1767630"/>
            <a:ext cx="657857" cy="204934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타원 36"/>
          <p:cNvSpPr/>
          <p:nvPr/>
        </p:nvSpPr>
        <p:spPr>
          <a:xfrm>
            <a:off x="8678536" y="1654453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951258" y="5889939"/>
            <a:ext cx="39117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2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C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lick the question mark icon at the top right to check the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mining earnings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The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screen for the mining earnings will pop-up.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504984" y="1722333"/>
            <a:ext cx="1159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Touch question </a:t>
            </a:r>
            <a:r>
              <a:rPr lang="en-US" altLang="ko-KR" dirty="0" smtClean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</a:t>
            </a:r>
          </a:p>
          <a:p>
            <a:pPr>
              <a:lnSpc>
                <a:spcPct val="100000"/>
              </a:lnSpc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7F7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Check mining earnings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FF7F7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8587017" y="1799967"/>
            <a:ext cx="359959" cy="359959"/>
            <a:chOff x="6864754" y="3708400"/>
            <a:chExt cx="567267" cy="567267"/>
          </a:xfrm>
        </p:grpSpPr>
        <p:sp>
          <p:nvSpPr>
            <p:cNvPr id="41" name="타원 4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6692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4545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Mining Deposit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716" y="1225087"/>
            <a:ext cx="2205793" cy="4679998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442364" y="5934109"/>
            <a:ext cx="2983509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4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Enter the coin type and amount to deposit.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190" y="1296433"/>
            <a:ext cx="2205792" cy="4679996"/>
          </a:xfrm>
          <a:prstGeom prst="rect">
            <a:avLst/>
          </a:prstGeom>
        </p:spPr>
      </p:pic>
      <p:sp>
        <p:nvSpPr>
          <p:cNvPr id="50" name="직사각형 49"/>
          <p:cNvSpPr/>
          <p:nvPr/>
        </p:nvSpPr>
        <p:spPr>
          <a:xfrm>
            <a:off x="3011551" y="2507541"/>
            <a:ext cx="1521069" cy="190541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/>
          <p:cNvGrpSpPr/>
          <p:nvPr/>
        </p:nvGrpSpPr>
        <p:grpSpPr>
          <a:xfrm>
            <a:off x="3608363" y="4289861"/>
            <a:ext cx="359959" cy="359959"/>
            <a:chOff x="6864754" y="3708400"/>
            <a:chExt cx="567267" cy="567267"/>
          </a:xfrm>
        </p:grpSpPr>
        <p:sp>
          <p:nvSpPr>
            <p:cNvPr id="52" name="타원 5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614427" y="5976429"/>
            <a:ext cx="22605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3</a:t>
            </a:r>
            <a:r>
              <a:rPr lang="en-US" altLang="ko-KR" sz="1100" dirty="0" smtClean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Able </a:t>
            </a: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to check mining earnings.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014639" y="2295956"/>
            <a:ext cx="1942930" cy="33183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54"/>
          <p:cNvGrpSpPr/>
          <p:nvPr/>
        </p:nvGrpSpPr>
        <p:grpSpPr>
          <a:xfrm>
            <a:off x="7775174" y="2527245"/>
            <a:ext cx="359959" cy="359959"/>
            <a:chOff x="6864754" y="3708400"/>
            <a:chExt cx="567267" cy="567267"/>
          </a:xfrm>
        </p:grpSpPr>
        <p:sp>
          <p:nvSpPr>
            <p:cNvPr id="56" name="타원 5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7" name="그림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5730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5442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KOK PLAY Installation – Check Mining Earnings</a:t>
            </a:r>
            <a:endParaRPr lang="ko-KR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678" y="1279041"/>
            <a:ext cx="2205793" cy="4679998"/>
          </a:xfrm>
          <a:prstGeom prst="rect">
            <a:avLst/>
          </a:prstGeom>
        </p:spPr>
      </p:pic>
      <p:grpSp>
        <p:nvGrpSpPr>
          <p:cNvPr id="29" name="그룹 28"/>
          <p:cNvGrpSpPr/>
          <p:nvPr/>
        </p:nvGrpSpPr>
        <p:grpSpPr>
          <a:xfrm>
            <a:off x="3406218" y="5158169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3" name="직사각형 32"/>
          <p:cNvSpPr/>
          <p:nvPr/>
        </p:nvSpPr>
        <p:spPr>
          <a:xfrm>
            <a:off x="2679885" y="3598551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673790" y="6008417"/>
            <a:ext cx="39117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5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Enter the amount</a:t>
            </a: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en-US" altLang="ko-KR" sz="10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(If you enter incorrectly, clear the amount or press initialize.)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810" y="1279043"/>
            <a:ext cx="2205792" cy="4679996"/>
          </a:xfrm>
          <a:prstGeom prst="rect">
            <a:avLst/>
          </a:prstGeom>
        </p:spPr>
      </p:pic>
      <p:sp>
        <p:nvSpPr>
          <p:cNvPr id="38" name="직사각형 37"/>
          <p:cNvSpPr/>
          <p:nvPr/>
        </p:nvSpPr>
        <p:spPr>
          <a:xfrm>
            <a:off x="7027462" y="297595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9" name="꺾인 연결선 38"/>
          <p:cNvCxnSpPr/>
          <p:nvPr/>
        </p:nvCxnSpPr>
        <p:spPr>
          <a:xfrm>
            <a:off x="8901952" y="342401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그룹 39"/>
          <p:cNvGrpSpPr/>
          <p:nvPr/>
        </p:nvGrpSpPr>
        <p:grpSpPr>
          <a:xfrm>
            <a:off x="7784726" y="5167723"/>
            <a:ext cx="359959" cy="359959"/>
            <a:chOff x="6864754" y="3708400"/>
            <a:chExt cx="567267" cy="567267"/>
          </a:xfrm>
        </p:grpSpPr>
        <p:sp>
          <p:nvSpPr>
            <p:cNvPr id="41" name="타원 4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3" name="직사각형 42"/>
          <p:cNvSpPr/>
          <p:nvPr/>
        </p:nvSpPr>
        <p:spPr>
          <a:xfrm>
            <a:off x="7027462" y="235860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4" name="그룹 43"/>
          <p:cNvGrpSpPr/>
          <p:nvPr/>
        </p:nvGrpSpPr>
        <p:grpSpPr>
          <a:xfrm>
            <a:off x="7775174" y="2527245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78462" y="6081513"/>
            <a:ext cx="3767378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black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6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. Check asset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rPr>
              <a:t> status and earnings, then touch “Deposit.”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나눔스퀘어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596771" y="3466789"/>
            <a:ext cx="22133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lvl="0"/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 status is shown.</a:t>
            </a:r>
          </a:p>
          <a:p>
            <a:pPr lvl="0"/>
            <a:r>
              <a:rPr lang="en-US" altLang="ko-KR" dirty="0">
                <a:solidFill>
                  <a:srgbClr val="FF7F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Expected mining earning is displayed.</a:t>
            </a:r>
          </a:p>
        </p:txBody>
      </p:sp>
    </p:spTree>
    <p:extLst>
      <p:ext uri="{BB962C8B-B14F-4D97-AF65-F5344CB8AC3E}">
        <p14:creationId xmlns:p14="http://schemas.microsoft.com/office/powerpoint/2010/main" val="19285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1257</TotalTime>
  <Words>700</Words>
  <Application>Microsoft Office PowerPoint</Application>
  <PresentationFormat>와이드스크린</PresentationFormat>
  <Paragraphs>79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0" baseType="lpstr"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165</cp:revision>
  <cp:lastPrinted>2019-10-08T11:39:08Z</cp:lastPrinted>
  <dcterms:created xsi:type="dcterms:W3CDTF">2019-09-16T04:21:32Z</dcterms:created>
  <dcterms:modified xsi:type="dcterms:W3CDTF">2019-10-10T13:28:14Z</dcterms:modified>
</cp:coreProperties>
</file>