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7" r:id="rId2"/>
    <p:sldId id="299" r:id="rId3"/>
    <p:sldId id="300" r:id="rId4"/>
    <p:sldId id="302" r:id="rId5"/>
    <p:sldId id="283" r:id="rId6"/>
    <p:sldId id="291" r:id="rId7"/>
    <p:sldId id="292" r:id="rId8"/>
    <p:sldId id="284" r:id="rId9"/>
    <p:sldId id="286" r:id="rId10"/>
    <p:sldId id="287" r:id="rId11"/>
    <p:sldId id="288" r:id="rId12"/>
    <p:sldId id="289" r:id="rId13"/>
    <p:sldId id="303" r:id="rId14"/>
    <p:sldId id="304" r:id="rId15"/>
    <p:sldId id="294" r:id="rId16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7C368-52BC-4343-8385-96906F94D91F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CEE71-1FA8-4EA0-8D1D-4DF3BF7B72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446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aseline="0"/>
            </a:lvl1pPr>
          </a:lstStyle>
          <a:p>
            <a:r>
              <a:rPr lang="en-US" altLang="ko-KR" dirty="0" smtClean="0"/>
              <a:t>KOK PLAY </a:t>
            </a:r>
            <a:r>
              <a:rPr lang="ko-KR" altLang="en-US" dirty="0" err="1" smtClean="0"/>
              <a:t>메뉴얼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 smtClean="0"/>
              <a:t>KOK Installation Instruction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040673" y="2510163"/>
            <a:ext cx="6110654" cy="2145450"/>
            <a:chOff x="3040673" y="2439780"/>
            <a:chExt cx="6110654" cy="2145450"/>
          </a:xfrm>
        </p:grpSpPr>
        <p:sp>
          <p:nvSpPr>
            <p:cNvPr id="4" name="TextBox 3"/>
            <p:cNvSpPr txBox="1"/>
            <p:nvPr/>
          </p:nvSpPr>
          <p:spPr>
            <a:xfrm>
              <a:off x="3040673" y="2439780"/>
              <a:ext cx="6110654" cy="1169551"/>
            </a:xfrm>
            <a:prstGeom prst="rect">
              <a:avLst/>
            </a:prstGeom>
            <a:noFill/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7000" dirty="0">
                  <a:solidFill>
                    <a:srgbClr val="002060"/>
                  </a:solidFill>
                </a:rPr>
                <a:t>KOK </a:t>
              </a:r>
              <a:r>
                <a:rPr lang="ko-KR" altLang="en-US" sz="7000" dirty="0" err="1">
                  <a:solidFill>
                    <a:srgbClr val="002060"/>
                  </a:solidFill>
                </a:rPr>
                <a:t>메뉴얼</a:t>
              </a:r>
              <a:endParaRPr lang="ko-KR" altLang="en-US" sz="7000" dirty="0">
                <a:solidFill>
                  <a:srgbClr val="00206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40673" y="3723456"/>
              <a:ext cx="6110654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000" dirty="0" smtClean="0">
                  <a:solidFill>
                    <a:schemeClr val="bg1">
                      <a:lumMod val="50000"/>
                    </a:schemeClr>
                  </a:solidFill>
                </a:rPr>
                <a:t>Installation Instruction </a:t>
              </a:r>
            </a:p>
            <a:p>
              <a:pPr algn="ctr"/>
              <a:r>
                <a:rPr lang="en-US" altLang="ko-KR" sz="2000" dirty="0">
                  <a:solidFill>
                    <a:schemeClr val="bg1">
                      <a:lumMod val="50000"/>
                    </a:schemeClr>
                  </a:solidFill>
                </a:rPr>
                <a:t>(</a:t>
              </a:r>
              <a:r>
                <a:rPr lang="en-US" altLang="ko-KR" sz="2000" dirty="0" smtClean="0">
                  <a:solidFill>
                    <a:schemeClr val="bg1">
                      <a:lumMod val="50000"/>
                    </a:schemeClr>
                  </a:solidFill>
                </a:rPr>
                <a:t>iOS)</a:t>
              </a:r>
              <a:endParaRPr lang="ko-KR" altLang="en-US" sz="20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0235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408335" y="6019248"/>
            <a:ext cx="33698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en-US" altLang="ko-KR" dirty="0"/>
              <a:t>1.</a:t>
            </a:r>
            <a:r>
              <a:rPr lang="ko-KR" altLang="en-US" dirty="0"/>
              <a:t> </a:t>
            </a:r>
            <a:r>
              <a:rPr lang="ko-KR" altLang="en-US" dirty="0" err="1"/>
              <a:t>카톡이나</a:t>
            </a:r>
            <a:r>
              <a:rPr lang="ko-KR" altLang="en-US" dirty="0"/>
              <a:t> 문자로 추천인에게 받은 링크를 클릭합니다</a:t>
            </a:r>
            <a:r>
              <a:rPr lang="en-US" altLang="ko-KR" dirty="0"/>
              <a:t>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591215" y="5959039"/>
            <a:ext cx="386355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설치를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할때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‘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출처를 알 수 없는 앱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으로 팝업이 뜰 수 있습니다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ctr"/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설치를 터치해 실행하여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기기는 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iOS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로 터치합니다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8405154" y="3805206"/>
            <a:ext cx="1345515" cy="29200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340727" y="3201405"/>
            <a:ext cx="1414793" cy="38585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2" name="그룹 21"/>
          <p:cNvGrpSpPr/>
          <p:nvPr/>
        </p:nvGrpSpPr>
        <p:grpSpPr>
          <a:xfrm>
            <a:off x="3377977" y="3278174"/>
            <a:ext cx="359959" cy="359959"/>
            <a:chOff x="6864754" y="3708400"/>
            <a:chExt cx="567267" cy="567267"/>
          </a:xfrm>
        </p:grpSpPr>
        <p:sp>
          <p:nvSpPr>
            <p:cNvPr id="26" name="타원 2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6" name="직사각형 35"/>
          <p:cNvSpPr/>
          <p:nvPr/>
        </p:nvSpPr>
        <p:spPr>
          <a:xfrm>
            <a:off x="5402023" y="3077308"/>
            <a:ext cx="1341678" cy="71217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6262384" y="3684618"/>
            <a:ext cx="359959" cy="359959"/>
            <a:chOff x="6864754" y="3708400"/>
            <a:chExt cx="567267" cy="567267"/>
          </a:xfrm>
        </p:grpSpPr>
        <p:sp>
          <p:nvSpPr>
            <p:cNvPr id="38" name="타원 3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0" name="직사각형 3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766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아이폰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  <a:ea typeface="나눔스퀘어" panose="020B0600000101010101" pitchFamily="50" charset="-127"/>
              </a:rPr>
              <a:t>iOS)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9390710" y="3968222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467832" y="386551"/>
            <a:ext cx="45656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 </a:t>
            </a:r>
            <a:r>
              <a:rPr lang="ko-KR" altLang="en-US" sz="1100" dirty="0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안드로이드와 </a:t>
            </a:r>
            <a:r>
              <a:rPr lang="ko-KR" altLang="en-US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아이폰은 웹사이트를 통해 </a:t>
            </a:r>
            <a:r>
              <a:rPr lang="en-US" altLang="ko-KR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KOK</a:t>
            </a:r>
            <a:r>
              <a:rPr lang="ko-KR" altLang="en-US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를 다운로드 하실 수 있습니다</a:t>
            </a:r>
            <a:r>
              <a:rPr lang="en-US" altLang="ko-KR" sz="11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solidFill>
                <a:srgbClr val="FF7F7E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9390710" y="651971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본 </a:t>
            </a:r>
            <a:r>
              <a:rPr lang="ko-KR" altLang="en-US" sz="1000" dirty="0" err="1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메뉴얼은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ETH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를 기준으로 작성되었습니다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dirty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6663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1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70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70" cy="4546282"/>
          </a:xfrm>
          <a:prstGeom prst="rect">
            <a:avLst/>
          </a:prstGeom>
        </p:spPr>
      </p:pic>
      <p:sp>
        <p:nvSpPr>
          <p:cNvPr id="40" name="직사각형 3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766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아이폰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  <a:ea typeface="나눔스퀘어" panose="020B0600000101010101" pitchFamily="50" charset="-127"/>
              </a:rPr>
              <a:t>iOS)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08532"/>
            <a:ext cx="753122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아이폰으로 다운로드했는데 설치가 안 될 </a:t>
            </a:r>
            <a:r>
              <a:rPr lang="ko-KR" altLang="en-US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경우 </a:t>
            </a:r>
            <a:r>
              <a:rPr lang="en-US" altLang="ko-KR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1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아이폰에서 </a:t>
            </a:r>
            <a:r>
              <a:rPr lang="ko-KR" altLang="en-US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설치 시 </a:t>
            </a:r>
            <a:r>
              <a:rPr lang="ko-KR" altLang="en-US" sz="11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신뢰할 수 없는 기업용 개발자라는 경고가 뜰 경우가 있습니다</a:t>
            </a:r>
            <a:r>
              <a:rPr lang="en-US" altLang="ko-KR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solidFill>
                <a:srgbClr val="C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359228" y="2653125"/>
            <a:ext cx="1520890" cy="113600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152130" y="4794320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8141969" y="4090220"/>
            <a:ext cx="1855720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490687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9637730" y="4310560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7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1049561" y="5969869"/>
            <a:ext cx="3782416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아이폰에서 </a:t>
            </a:r>
            <a:r>
              <a:rPr lang="ko-KR" altLang="en-US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설치시 신뢰할 수 없는 </a:t>
            </a:r>
            <a:endParaRPr lang="en-US" altLang="ko-KR" sz="1200" dirty="0" smtClean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 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기업용 </a:t>
            </a:r>
            <a:r>
              <a:rPr lang="ko-KR" altLang="en-US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개발자라는 경고가 뜰 경우가 있습니다</a:t>
            </a:r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8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5177317" y="5969869"/>
            <a:ext cx="4968664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아이폰 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바탕화면 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&gt; 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설정 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&gt; 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일반 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&gt; </a:t>
            </a:r>
            <a:r>
              <a:rPr lang="ko-KR" altLang="en-US" sz="1200" dirty="0" err="1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기기관리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순서대로 터치합니다</a:t>
            </a:r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9562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87" y="1356729"/>
            <a:ext cx="2142770" cy="454628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004" y="1356730"/>
            <a:ext cx="2142769" cy="454628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905" y="1356730"/>
            <a:ext cx="2142769" cy="4546282"/>
          </a:xfrm>
          <a:prstGeom prst="rect">
            <a:avLst/>
          </a:prstGeom>
        </p:spPr>
      </p:pic>
      <p:sp>
        <p:nvSpPr>
          <p:cNvPr id="40" name="직사각형 3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766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아이폰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  <a:ea typeface="나눔스퀘어" panose="020B0600000101010101" pitchFamily="50" charset="-127"/>
              </a:rPr>
              <a:t>iOS)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BF2021-97A1-420A-A84A-CCE92D59C888}"/>
              </a:ext>
            </a:extLst>
          </p:cNvPr>
          <p:cNvSpPr txBox="1"/>
          <p:nvPr/>
        </p:nvSpPr>
        <p:spPr>
          <a:xfrm>
            <a:off x="233727" y="908532"/>
            <a:ext cx="753122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아이폰으로 다운로드했는데 설치가 안 될 </a:t>
            </a:r>
            <a:r>
              <a:rPr lang="ko-KR" altLang="en-US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경우 </a:t>
            </a:r>
            <a:r>
              <a:rPr lang="en-US" altLang="ko-KR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1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아이폰에서 </a:t>
            </a:r>
            <a:r>
              <a:rPr lang="ko-KR" altLang="en-US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설치 시 </a:t>
            </a:r>
            <a:r>
              <a:rPr lang="ko-KR" altLang="en-US" sz="1100" dirty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신뢰할 수 없는 기업용 개발자라는 경고가 뜰 경우가 있습니다</a:t>
            </a:r>
            <a:r>
              <a:rPr lang="en-US" altLang="ko-KR" sz="1100" dirty="0" smtClean="0">
                <a:solidFill>
                  <a:srgbClr val="C0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solidFill>
                <a:srgbClr val="C0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152130" y="2598146"/>
            <a:ext cx="1872924" cy="23326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5" name="그룹 34"/>
          <p:cNvGrpSpPr/>
          <p:nvPr/>
        </p:nvGrpSpPr>
        <p:grpSpPr>
          <a:xfrm>
            <a:off x="6552990" y="2772240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9066724" y="3987043"/>
            <a:ext cx="673693" cy="27059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177629" y="2287979"/>
            <a:ext cx="1913512" cy="40513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3672615" y="2546405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28" name="그룹 27"/>
          <p:cNvGrpSpPr/>
          <p:nvPr/>
        </p:nvGrpSpPr>
        <p:grpSpPr>
          <a:xfrm>
            <a:off x="9285134" y="422538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1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930035" y="5969869"/>
            <a:ext cx="5485159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기기관리에서 기업용 앱으로 타이틀이 생성 되어있는 것을 확인할 수 있습니다</a:t>
            </a:r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3" name="사각형: 둥근 모서리 4">
            <a:extLst>
              <a:ext uri="{FF2B5EF4-FFF2-40B4-BE49-F238E27FC236}">
                <a16:creationId xmlns:a16="http://schemas.microsoft.com/office/drawing/2014/main" id="{DA3928B7-318D-49DE-BEEC-A110CC996406}"/>
              </a:ext>
            </a:extLst>
          </p:cNvPr>
          <p:cNvSpPr/>
          <p:nvPr/>
        </p:nvSpPr>
        <p:spPr>
          <a:xfrm>
            <a:off x="6447235" y="5969869"/>
            <a:ext cx="4420056" cy="562089"/>
          </a:xfrm>
          <a:prstGeom prst="roundRect">
            <a:avLst>
              <a:gd name="adj" fmla="val 4216"/>
            </a:avLst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200" dirty="0" smtClean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화면 </a:t>
            </a:r>
            <a:r>
              <a:rPr lang="ko-KR" altLang="en-US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그 타이틀을 터치하여 팝업이 뜨면 </a:t>
            </a:r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신뢰</a:t>
            </a:r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’</a:t>
            </a:r>
            <a:r>
              <a:rPr lang="ko-KR" altLang="en-US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를 터치하여 줍니다</a:t>
            </a:r>
            <a:r>
              <a:rPr lang="en-US" altLang="ko-KR" sz="12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6754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927271" y="1553622"/>
            <a:ext cx="4305987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설치가 성공 되어 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열기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’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를 클릭하면 화면의 첫 </a:t>
            </a:r>
            <a:r>
              <a:rPr lang="ko-KR" altLang="en-US" sz="11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인트로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화면이 나옵니다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가입하기 위해서는 하단에 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회원가입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을 클릭하여 들어갑니다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회원가입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11" y="1112583"/>
            <a:ext cx="2545146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228" y="1112583"/>
            <a:ext cx="2545146" cy="539999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4449087" y="463991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4470133" y="4843242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회원가입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3"/>
            <a:ext cx="2205793" cy="4679997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5930021" y="3827127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026721" y="5813972"/>
            <a:ext cx="4384498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휴대폰 국가를 선택 후 인증 받을 휴대폰 번호를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입력합니다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인증하기를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192959" y="5813972"/>
            <a:ext cx="1782860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5.(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인증번호 발송완료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 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확인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197161" y="5813972"/>
            <a:ext cx="3956532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인증번호 입력 후 다음을 터치하여 회원가입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창으로 넘어갑니다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8901264" y="405520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3585372" y="310579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3618414" y="3283294"/>
            <a:ext cx="359959" cy="359959"/>
            <a:chOff x="6864754" y="3708400"/>
            <a:chExt cx="567267" cy="567267"/>
          </a:xfrm>
        </p:grpSpPr>
        <p:sp>
          <p:nvSpPr>
            <p:cNvPr id="21" name="타원 2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직사각형 25"/>
          <p:cNvSpPr/>
          <p:nvPr/>
        </p:nvSpPr>
        <p:spPr>
          <a:xfrm>
            <a:off x="2181056" y="2526017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8133031" y="2927663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회원가입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13137" y="5813972"/>
            <a:ext cx="568199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7.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회원 가입에 필요한 이름을 포함한 모든 </a:t>
            </a:r>
            <a:r>
              <a:rPr lang="ko-KR" altLang="en-US" sz="11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입력창에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정보를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입력하고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다음을 터치합니다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*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비밀번호 영문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+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숫자 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6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자리 이상</a:t>
            </a:r>
            <a:endParaRPr lang="en-US" altLang="ko-KR" sz="1000" dirty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3" y="1289872"/>
            <a:ext cx="2205793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957064" y="5813972"/>
            <a:ext cx="2347117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8.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약관에 동의 후 다음을 터치 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105281" y="4695812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9174644" y="512180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30" name="그룹 29"/>
          <p:cNvGrpSpPr/>
          <p:nvPr/>
        </p:nvGrpSpPr>
        <p:grpSpPr>
          <a:xfrm>
            <a:off x="8033578" y="4835878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077" y="1101750"/>
            <a:ext cx="2205794" cy="4680000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9091736" y="2024742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035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입금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93" y="1112583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610" y="1112583"/>
            <a:ext cx="2205793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40365" y="2410530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598262" y="1930961"/>
            <a:ext cx="1874490" cy="152917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598262" y="3491513"/>
            <a:ext cx="1874490" cy="104048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6209097" y="3099098"/>
            <a:ext cx="265498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현재 보유 수량입니다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아래 그래프는 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ETH</a:t>
            </a: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의 </a:t>
            </a:r>
            <a:r>
              <a:rPr lang="ko-KR" altLang="en-US" sz="1000" dirty="0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최근 시세 </a:t>
            </a: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변동을 보여줍니다</a:t>
            </a:r>
            <a:r>
              <a:rPr lang="en-US" altLang="ko-KR" sz="1000" dirty="0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 (</a:t>
            </a:r>
            <a:r>
              <a:rPr lang="ko-KR" altLang="en-US" sz="1000" dirty="0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시세 기준 </a:t>
            </a:r>
            <a:r>
              <a:rPr lang="ko-KR" altLang="en-US" sz="1000" dirty="0" err="1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코인마켓캡</a:t>
            </a:r>
            <a:r>
              <a:rPr lang="en-US" altLang="ko-KR" sz="1000" dirty="0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1000" dirty="0">
              <a:solidFill>
                <a:srgbClr val="FF7F7E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6209097" y="4531998"/>
            <a:ext cx="23470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 smtClean="0">
                <a:solidFill>
                  <a:srgbClr val="FF7F7E"/>
                </a:solidFill>
              </a:rPr>
              <a:t>입 </a:t>
            </a:r>
            <a:r>
              <a:rPr lang="en-US" altLang="ko-KR" dirty="0" smtClean="0">
                <a:solidFill>
                  <a:srgbClr val="FF7F7E"/>
                </a:solidFill>
              </a:rPr>
              <a:t>· </a:t>
            </a:r>
            <a:r>
              <a:rPr lang="ko-KR" altLang="en-US" dirty="0" smtClean="0">
                <a:solidFill>
                  <a:srgbClr val="FF7F7E"/>
                </a:solidFill>
              </a:rPr>
              <a:t>출금 </a:t>
            </a:r>
            <a:r>
              <a:rPr lang="ko-KR" altLang="en-US" dirty="0">
                <a:solidFill>
                  <a:srgbClr val="FF7F7E"/>
                </a:solidFill>
              </a:rPr>
              <a:t>내역이 표시 됩니다</a:t>
            </a:r>
            <a:r>
              <a:rPr lang="en-US" altLang="ko-KR" dirty="0">
                <a:solidFill>
                  <a:srgbClr val="FF7F7E"/>
                </a:solidFill>
              </a:rPr>
              <a:t>.</a:t>
            </a:r>
            <a:endParaRPr lang="ko-KR" altLang="en-US" dirty="0">
              <a:solidFill>
                <a:srgbClr val="FF7F7E"/>
              </a:solidFill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3719679" y="5007842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8" name="꺾인 연결선 7"/>
          <p:cNvCxnSpPr>
            <a:stCxn id="17" idx="3"/>
            <a:endCxn id="21" idx="1"/>
          </p:cNvCxnSpPr>
          <p:nvPr/>
        </p:nvCxnSpPr>
        <p:spPr>
          <a:xfrm>
            <a:off x="5472752" y="2695546"/>
            <a:ext cx="736345" cy="795967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stCxn id="19" idx="3"/>
            <a:endCxn id="22" idx="1"/>
          </p:cNvCxnSpPr>
          <p:nvPr/>
        </p:nvCxnSpPr>
        <p:spPr>
          <a:xfrm>
            <a:off x="5472752" y="4011756"/>
            <a:ext cx="736345" cy="681825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29624" y="5781750"/>
            <a:ext cx="19495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코인을 선택합니다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현재 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ETH, DAC, USDT </a:t>
            </a:r>
            <a:r>
              <a:rPr lang="ko-KR" altLang="en-US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를 지원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821981" y="5781750"/>
            <a:ext cx="1436612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입금을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터치합니다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53015" y="5693016"/>
            <a:ext cx="35317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수 있는 주소와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코드가 나옵니다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endParaRPr lang="en-US" altLang="ko-KR" sz="11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사용하시는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거래소나 외부 지갑에서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코드를 스캔하거나 </a:t>
            </a:r>
            <a:endParaRPr lang="en-US" altLang="ko-KR" sz="11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복사한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주소를 </a:t>
            </a:r>
            <a:r>
              <a:rPr lang="ko-KR" altLang="en-US" sz="11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붙여넣어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전송합니다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9791637" y="5007842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035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송금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5921229" y="518734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18565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송금할 코인을 선택합니다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436612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출금을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7695809" y="6019248"/>
            <a:ext cx="30107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주소를 입력하거나 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코드를 스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캔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9497697" y="215730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9535406" y="232601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035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smtClean="0">
                <a:solidFill>
                  <a:schemeClr val="bg1"/>
                </a:solidFill>
              </a:rPr>
              <a:t>송금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719965" y="6019248"/>
            <a:ext cx="27190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주소를 입력하거나 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QR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코드를 </a:t>
            </a:r>
            <a:r>
              <a:rPr lang="ko-KR" altLang="en-US" sz="11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스캔된</a:t>
            </a:r>
            <a:endParaRPr lang="en-US" altLang="ko-KR" sz="11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주소 확인 후 다음을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터치합니다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3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941593" y="5178552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428" y="1289872"/>
            <a:ext cx="2205793" cy="4679999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145079" y="2098718"/>
            <a:ext cx="1874490" cy="55772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5145080" y="2725616"/>
            <a:ext cx="1874490" cy="65878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73DEA63-BE8A-4EC2-91A4-6983902EA959}"/>
              </a:ext>
            </a:extLst>
          </p:cNvPr>
          <p:cNvSpPr txBox="1"/>
          <p:nvPr/>
        </p:nvSpPr>
        <p:spPr>
          <a:xfrm>
            <a:off x="8026503" y="2640571"/>
            <a:ext cx="2654985" cy="30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주소를 </a:t>
            </a:r>
            <a:r>
              <a:rPr lang="ko-KR" altLang="en-US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확인합니다</a:t>
            </a:r>
            <a:r>
              <a:rPr lang="en-US" altLang="ko-KR" sz="1000" dirty="0">
                <a:solidFill>
                  <a:srgbClr val="FF7F7E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8026503" y="3468288"/>
            <a:ext cx="265498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 smtClean="0">
                <a:solidFill>
                  <a:srgbClr val="FF7F7E"/>
                </a:solidFill>
              </a:rPr>
              <a:t>재산 현황 </a:t>
            </a:r>
            <a:r>
              <a:rPr lang="ko-KR" altLang="en-US" dirty="0">
                <a:solidFill>
                  <a:srgbClr val="FF7F7E"/>
                </a:solidFill>
              </a:rPr>
              <a:t>및 송금 수수료가 표시됩니다</a:t>
            </a:r>
            <a:r>
              <a:rPr lang="en-US" altLang="ko-KR" dirty="0">
                <a:solidFill>
                  <a:srgbClr val="FF7F7E"/>
                </a:solidFill>
              </a:rPr>
              <a:t>.</a:t>
            </a:r>
            <a:endParaRPr lang="ko-KR" altLang="en-US" dirty="0">
              <a:solidFill>
                <a:srgbClr val="FF7F7E"/>
              </a:solidFill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5892792" y="5178552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37" name="꺾인 연결선 36"/>
          <p:cNvCxnSpPr>
            <a:stCxn id="20" idx="3"/>
            <a:endCxn id="22" idx="1"/>
          </p:cNvCxnSpPr>
          <p:nvPr/>
        </p:nvCxnSpPr>
        <p:spPr>
          <a:xfrm>
            <a:off x="7019569" y="2377583"/>
            <a:ext cx="1006934" cy="41347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stCxn id="21" idx="3"/>
            <a:endCxn id="26" idx="1"/>
          </p:cNvCxnSpPr>
          <p:nvPr/>
        </p:nvCxnSpPr>
        <p:spPr>
          <a:xfrm>
            <a:off x="7019570" y="3055011"/>
            <a:ext cx="1006933" cy="57486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4932706" y="5959039"/>
            <a:ext cx="2731838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 금액을 입력하고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송금을 터치합니다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145079" y="3484501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8923680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*</a:t>
            </a:r>
            <a:r>
              <a:rPr lang="ko-KR" altLang="en-US" sz="1000" dirty="0" err="1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코인마켓캡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2019.10.18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일 </a:t>
            </a:r>
            <a:r>
              <a:rPr lang="en-US" altLang="ko-KR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16:37</a:t>
            </a:r>
            <a:r>
              <a:rPr lang="ko-KR" altLang="en-US" sz="1000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기준</a:t>
            </a:r>
            <a:endParaRPr lang="ko-KR" altLang="en-US" sz="1000" dirty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err="1" smtClean="0">
                <a:solidFill>
                  <a:schemeClr val="bg1"/>
                </a:solidFill>
              </a:rPr>
              <a:t>코인교환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676" y="1289872"/>
            <a:ext cx="2205794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493" y="1289872"/>
            <a:ext cx="2205793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6601560" y="5187345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092509" y="6019248"/>
            <a:ext cx="18918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교환할 코인을 선택합니다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380203" y="5959039"/>
            <a:ext cx="1436612" cy="321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교환을 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94" y="1289872"/>
            <a:ext cx="2205793" cy="467999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135784" y="6019248"/>
            <a:ext cx="17283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금액 입력을 터치합니다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8648939" y="2105782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9504183" y="2295500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8109961" y="4148108"/>
            <a:ext cx="1911117" cy="103923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10715897" y="4745278"/>
            <a:ext cx="12596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 smtClean="0">
                <a:solidFill>
                  <a:srgbClr val="FF7F7E"/>
                </a:solidFill>
              </a:rPr>
              <a:t>코인  시세 표시</a:t>
            </a:r>
            <a:endParaRPr lang="ko-KR" altLang="en-US" dirty="0">
              <a:solidFill>
                <a:srgbClr val="FF7F7E"/>
              </a:solidFill>
            </a:endParaRPr>
          </a:p>
        </p:txBody>
      </p:sp>
      <p:cxnSp>
        <p:nvCxnSpPr>
          <p:cNvPr id="21" name="꺾인 연결선 20"/>
          <p:cNvCxnSpPr>
            <a:endCxn id="20" idx="1"/>
          </p:cNvCxnSpPr>
          <p:nvPr/>
        </p:nvCxnSpPr>
        <p:spPr>
          <a:xfrm>
            <a:off x="10021078" y="4695900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2187811" y="2586375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967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 err="1" smtClean="0">
                <a:solidFill>
                  <a:schemeClr val="bg1"/>
                </a:solidFill>
              </a:rPr>
              <a:t>코인교환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565715" y="6019248"/>
            <a:ext cx="286007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교환할 금액을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입력하고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확인을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터치합니다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잘못 입력하였을 경우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초기화를 누릅니다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.)</a:t>
            </a:r>
            <a:endParaRPr lang="en-US" altLang="ko-KR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3" cy="4679998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6899234" y="2763661"/>
            <a:ext cx="1874490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591109" y="5959039"/>
            <a:ext cx="2917786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sz="1100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목표코인을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선택하고 교환하기를 터치합니다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899234" y="3599814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7646946" y="3839130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8"/>
          </a:xfrm>
          <a:prstGeom prst="rect">
            <a:avLst/>
          </a:prstGeom>
        </p:spPr>
      </p:pic>
      <p:grpSp>
        <p:nvGrpSpPr>
          <p:cNvPr id="27" name="그룹 26"/>
          <p:cNvGrpSpPr/>
          <p:nvPr/>
        </p:nvGrpSpPr>
        <p:grpSpPr>
          <a:xfrm>
            <a:off x="3716034" y="5178553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2" name="직사각형 31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3" cy="4679997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7"/>
          </a:xfrm>
          <a:prstGeom prst="rect">
            <a:avLst/>
          </a:prstGeom>
        </p:spPr>
      </p:pic>
      <p:sp>
        <p:nvSpPr>
          <p:cNvPr id="32" name="직사각형 31"/>
          <p:cNvSpPr/>
          <p:nvPr/>
        </p:nvSpPr>
        <p:spPr>
          <a:xfrm>
            <a:off x="2911152" y="2849499"/>
            <a:ext cx="1954654" cy="119998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채굴 </a:t>
            </a:r>
            <a:r>
              <a:rPr lang="ko-KR" altLang="en-US" b="1" dirty="0" smtClean="0">
                <a:solidFill>
                  <a:schemeClr val="bg1"/>
                </a:solidFill>
              </a:rPr>
              <a:t>입금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3066963" y="6019248"/>
            <a:ext cx="19989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코인을 선택합니다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r>
              <a:rPr lang="ko-KR" altLang="en-US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현재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ETH, 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DAC </a:t>
            </a:r>
            <a:r>
              <a:rPr lang="ko-KR" altLang="en-US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지원</a:t>
            </a:r>
            <a:r>
              <a:rPr lang="en-US" altLang="ko-KR" sz="10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en-US" altLang="ko-KR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5880612" y="6019248"/>
            <a:ext cx="391173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채굴 수익을 확인하려면 우측 상단에 물음표 아이콘을</a:t>
            </a:r>
            <a:endParaRPr lang="en-US" altLang="ko-KR" sz="1100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터치하면 채굴 수익에 대한 화면이 팝업으로 뜹니다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en-US" altLang="ko-KR" sz="1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cxnSp>
        <p:nvCxnSpPr>
          <p:cNvPr id="33" name="꺾인 연결선 32"/>
          <p:cNvCxnSpPr>
            <a:endCxn id="34" idx="1"/>
          </p:cNvCxnSpPr>
          <p:nvPr/>
        </p:nvCxnSpPr>
        <p:spPr>
          <a:xfrm>
            <a:off x="8794654" y="1877415"/>
            <a:ext cx="1140628" cy="76032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935282" y="2360736"/>
            <a:ext cx="116630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 smtClean="0">
                <a:solidFill>
                  <a:srgbClr val="FF7F7E"/>
                </a:solidFill>
              </a:rPr>
              <a:t>물음표 터치</a:t>
            </a:r>
            <a:endParaRPr lang="en-US" altLang="ko-KR" dirty="0" smtClean="0">
              <a:solidFill>
                <a:srgbClr val="FF7F7E"/>
              </a:solidFill>
            </a:endParaRPr>
          </a:p>
          <a:p>
            <a:r>
              <a:rPr lang="ko-KR" altLang="en-US" dirty="0" smtClean="0">
                <a:solidFill>
                  <a:srgbClr val="FF7F7E"/>
                </a:solidFill>
              </a:rPr>
              <a:t>채굴 수익 확인</a:t>
            </a:r>
            <a:endParaRPr lang="en-US" altLang="ko-KR" dirty="0">
              <a:solidFill>
                <a:srgbClr val="FF7F7E"/>
              </a:solidFill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8647672" y="1802960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8" name="그룹 27"/>
          <p:cNvGrpSpPr/>
          <p:nvPr/>
        </p:nvGrpSpPr>
        <p:grpSpPr>
          <a:xfrm>
            <a:off x="8579416" y="2010330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34632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2"/>
            <a:ext cx="2205792" cy="4679997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2" cy="4679997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채굴 </a:t>
            </a:r>
            <a:r>
              <a:rPr lang="ko-KR" altLang="en-US" b="1" dirty="0" smtClean="0">
                <a:solidFill>
                  <a:schemeClr val="bg1"/>
                </a:solidFill>
              </a:rPr>
              <a:t>입금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640566" y="6019248"/>
            <a:ext cx="2527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채굴 수익률을 확인할 수 있습니다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733582" y="6019248"/>
            <a:ext cx="3911731" cy="321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입금할 코인의 종류와 단위를 입력합니다</a:t>
            </a:r>
            <a:r>
              <a:rPr lang="en-US" altLang="ko-KR" sz="11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</p:txBody>
      </p:sp>
      <p:sp>
        <p:nvSpPr>
          <p:cNvPr id="35" name="타원 34"/>
          <p:cNvSpPr/>
          <p:nvPr/>
        </p:nvSpPr>
        <p:spPr>
          <a:xfrm>
            <a:off x="4701447" y="1831258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3143054" y="2512243"/>
            <a:ext cx="1521069" cy="1905414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3760886" y="4315583"/>
            <a:ext cx="359959" cy="359959"/>
            <a:chOff x="6864754" y="3708400"/>
            <a:chExt cx="567267" cy="567267"/>
          </a:xfrm>
        </p:grpSpPr>
        <p:sp>
          <p:nvSpPr>
            <p:cNvPr id="38" name="타원 3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0" name="직사각형 39"/>
          <p:cNvSpPr/>
          <p:nvPr/>
        </p:nvSpPr>
        <p:spPr>
          <a:xfrm>
            <a:off x="6895374" y="2366936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40"/>
          <p:cNvGrpSpPr/>
          <p:nvPr/>
        </p:nvGrpSpPr>
        <p:grpSpPr>
          <a:xfrm>
            <a:off x="7643086" y="2526782"/>
            <a:ext cx="359959" cy="359959"/>
            <a:chOff x="6864754" y="3708400"/>
            <a:chExt cx="567267" cy="567267"/>
          </a:xfrm>
        </p:grpSpPr>
        <p:sp>
          <p:nvSpPr>
            <p:cNvPr id="42" name="타원 4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32371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578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</a:rPr>
              <a:t>KOK PLAY </a:t>
            </a:r>
            <a:r>
              <a:rPr lang="ko-KR" altLang="en-US" b="1" dirty="0" smtClean="0">
                <a:solidFill>
                  <a:schemeClr val="bg1"/>
                </a:solidFill>
              </a:rPr>
              <a:t>설치하기 </a:t>
            </a:r>
            <a:r>
              <a:rPr lang="en-US" altLang="ko-KR" b="1" dirty="0" smtClean="0">
                <a:solidFill>
                  <a:schemeClr val="bg1"/>
                </a:solidFill>
              </a:rPr>
              <a:t>– </a:t>
            </a:r>
            <a:r>
              <a:rPr lang="ko-KR" altLang="en-US" b="1" dirty="0">
                <a:solidFill>
                  <a:schemeClr val="bg1"/>
                </a:solidFill>
              </a:rPr>
              <a:t>채굴 </a:t>
            </a:r>
            <a:r>
              <a:rPr lang="ko-KR" altLang="en-US" b="1" dirty="0" smtClean="0">
                <a:solidFill>
                  <a:schemeClr val="bg1"/>
                </a:solidFill>
              </a:rPr>
              <a:t>입금</a:t>
            </a:r>
            <a:endParaRPr lang="ko-KR" alt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57228" y="6019248"/>
            <a:ext cx="391173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5.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사용할 코인 수를 입력하여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수량을 적습니다</a:t>
            </a:r>
            <a:endParaRPr lang="ko-KR" altLang="en-US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잘못 입력하였을 경우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초기화를 누릅니다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16" y="1289872"/>
            <a:ext cx="2205793" cy="4679998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3716034" y="5178553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582" y="1289873"/>
            <a:ext cx="2205792" cy="4679996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899234" y="2986783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308249" y="5959039"/>
            <a:ext cx="3187091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6. </a:t>
            </a:r>
            <a:r>
              <a:rPr lang="ko-KR" altLang="en-US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자산 및 수익 확인 후 입금하기 버튼을 터치합니다</a:t>
            </a:r>
            <a:r>
              <a:rPr lang="en-US" altLang="ko-KR" sz="11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en-US" altLang="ko-KR" sz="11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468543" y="3477619"/>
            <a:ext cx="2213384" cy="531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ko-KR" altLang="en-US" dirty="0" smtClean="0">
                <a:solidFill>
                  <a:srgbClr val="FF7F7E"/>
                </a:solidFill>
              </a:rPr>
              <a:t>자산 현황 표시</a:t>
            </a:r>
            <a:endParaRPr lang="en-US" altLang="ko-KR" dirty="0" smtClean="0">
              <a:solidFill>
                <a:srgbClr val="FF7F7E"/>
              </a:solidFill>
            </a:endParaRPr>
          </a:p>
          <a:p>
            <a:r>
              <a:rPr lang="ko-KR" altLang="en-US" dirty="0" smtClean="0">
                <a:solidFill>
                  <a:srgbClr val="FF7F7E"/>
                </a:solidFill>
              </a:rPr>
              <a:t>예상 </a:t>
            </a:r>
            <a:r>
              <a:rPr lang="ko-KR" altLang="en-US" dirty="0">
                <a:solidFill>
                  <a:srgbClr val="FF7F7E"/>
                </a:solidFill>
              </a:rPr>
              <a:t>채굴 </a:t>
            </a:r>
            <a:r>
              <a:rPr lang="ko-KR" altLang="en-US" dirty="0" smtClean="0">
                <a:solidFill>
                  <a:srgbClr val="FF7F7E"/>
                </a:solidFill>
              </a:rPr>
              <a:t>수익 표시</a:t>
            </a:r>
            <a:endParaRPr lang="en-US" altLang="ko-KR" dirty="0">
              <a:solidFill>
                <a:srgbClr val="FF7F7E"/>
              </a:solidFill>
            </a:endParaRPr>
          </a:p>
        </p:txBody>
      </p:sp>
      <p:cxnSp>
        <p:nvCxnSpPr>
          <p:cNvPr id="26" name="꺾인 연결선 25"/>
          <p:cNvCxnSpPr/>
          <p:nvPr/>
        </p:nvCxnSpPr>
        <p:spPr>
          <a:xfrm>
            <a:off x="8773724" y="343484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7656498" y="5178553"/>
            <a:ext cx="359959" cy="359959"/>
            <a:chOff x="6864754" y="3708400"/>
            <a:chExt cx="567267" cy="567267"/>
          </a:xfrm>
        </p:grpSpPr>
        <p:sp>
          <p:nvSpPr>
            <p:cNvPr id="30" name="타원 2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2" name="직사각형 31"/>
          <p:cNvSpPr/>
          <p:nvPr/>
        </p:nvSpPr>
        <p:spPr>
          <a:xfrm>
            <a:off x="6899234" y="2369437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7646946" y="2538075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5730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1265</TotalTime>
  <Words>594</Words>
  <Application>Microsoft Office PowerPoint</Application>
  <PresentationFormat>와이드스크린</PresentationFormat>
  <Paragraphs>76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admin</cp:lastModifiedBy>
  <cp:revision>155</cp:revision>
  <cp:lastPrinted>2019-10-08T11:39:08Z</cp:lastPrinted>
  <dcterms:created xsi:type="dcterms:W3CDTF">2019-09-16T04:21:32Z</dcterms:created>
  <dcterms:modified xsi:type="dcterms:W3CDTF">2019-10-10T12:47:02Z</dcterms:modified>
</cp:coreProperties>
</file>